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6"/>
  </p:notesMasterIdLst>
  <p:handoutMasterIdLst>
    <p:handoutMasterId r:id="rId7"/>
  </p:handoutMasterIdLst>
  <p:sldIdLst>
    <p:sldId id="1106" r:id="rId2"/>
    <p:sldId id="1107" r:id="rId3"/>
    <p:sldId id="630" r:id="rId4"/>
    <p:sldId id="601" r:id="rId5"/>
  </p:sldIdLst>
  <p:sldSz cx="12192000" cy="6858000"/>
  <p:notesSz cx="6797675" cy="9926638"/>
  <p:custDataLst>
    <p:tags r:id="rId8"/>
  </p:custDataLst>
  <p:defaultTextStyle>
    <a:defPPr>
      <a:defRPr lang="es-ES"/>
    </a:defPPr>
    <a:lvl1pPr marL="0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6895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3790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0684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7581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4477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1372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8266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5161" algn="l" defTabSz="91379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llaplana Fernández, Virginia" initials="VFV" lastIdx="16" clrIdx="0">
    <p:extLst>
      <p:ext uri="{19B8F6BF-5375-455C-9EA6-DF929625EA0E}">
        <p15:presenceInfo xmlns:p15="http://schemas.microsoft.com/office/powerpoint/2012/main" userId="S-1-5-21-1506503333-1133455874-5522801-7564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6D76"/>
    <a:srgbClr val="D5E5EE"/>
    <a:srgbClr val="D5E5EF"/>
    <a:srgbClr val="DEEBF4"/>
    <a:srgbClr val="EEF5F9"/>
    <a:srgbClr val="E9F2F7"/>
    <a:srgbClr val="D4E5F0"/>
    <a:srgbClr val="E7E6E6"/>
    <a:srgbClr val="FCE3D4"/>
    <a:srgbClr val="E38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66" autoAdjust="0"/>
    <p:restoredTop sz="94105" autoAdjust="0"/>
  </p:normalViewPr>
  <p:slideViewPr>
    <p:cSldViewPr snapToObjects="1" showGuides="1">
      <p:cViewPr>
        <p:scale>
          <a:sx n="144" d="100"/>
          <a:sy n="144" d="100"/>
        </p:scale>
        <p:origin x="2472" y="1280"/>
      </p:cViewPr>
      <p:guideLst>
        <p:guide orient="horz" pos="3022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31240"/>
    </p:cViewPr>
  </p:sorterViewPr>
  <p:notesViewPr>
    <p:cSldViewPr snapToObjects="1" showGuides="1">
      <p:cViewPr varScale="1">
        <p:scale>
          <a:sx n="113" d="100"/>
          <a:sy n="113" d="100"/>
        </p:scale>
        <p:origin x="3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5B29DC9-D08B-4949-81E2-39C6CEC68F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2345" tIns="46173" rIns="92345" bIns="46173" rtlCol="0"/>
          <a:lstStyle>
            <a:lvl1pPr algn="l">
              <a:defRPr sz="1200"/>
            </a:lvl1pPr>
          </a:lstStyle>
          <a:p>
            <a:endParaRPr lang="es-ES" dirty="0">
              <a:latin typeface="Soho Gothic Pro Light" panose="020B0303030504020204" pitchFamily="34" charset="0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9F9DC3-28BB-D94C-85E9-90396F03A5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2345" tIns="46173" rIns="92345" bIns="46173" rtlCol="0"/>
          <a:lstStyle>
            <a:lvl1pPr algn="r">
              <a:defRPr sz="1200"/>
            </a:lvl1pPr>
          </a:lstStyle>
          <a:p>
            <a:fld id="{44FE4C93-B9AD-774B-B059-E1A53E3045D5}" type="datetimeFigureOut">
              <a:rPr lang="es-ES" smtClean="0">
                <a:latin typeface="Soho Gothic Pro Light" panose="020B0303030504020204" pitchFamily="34" charset="0"/>
              </a:rPr>
              <a:t>29/1/20</a:t>
            </a:fld>
            <a:endParaRPr lang="es-ES" dirty="0">
              <a:latin typeface="Soho Gothic Pro Light" panose="020B0303030504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E33F6B1-C943-874F-81C8-5CB8F4F2E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2345" tIns="46173" rIns="92345" bIns="46173" rtlCol="0" anchor="b"/>
          <a:lstStyle>
            <a:lvl1pPr algn="l">
              <a:defRPr sz="1200"/>
            </a:lvl1pPr>
          </a:lstStyle>
          <a:p>
            <a:endParaRPr lang="es-ES" dirty="0">
              <a:latin typeface="Soho Gothic Pro Light" panose="020B030303050402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EB7C242-1592-974F-B931-024110D2C6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2345" tIns="46173" rIns="92345" bIns="46173" rtlCol="0" anchor="b"/>
          <a:lstStyle>
            <a:lvl1pPr algn="r">
              <a:defRPr sz="1200"/>
            </a:lvl1pPr>
          </a:lstStyle>
          <a:p>
            <a:fld id="{13E42EBE-F2C8-DB4B-9CF8-781446FF5229}" type="slidenum">
              <a:rPr lang="es-ES" smtClean="0">
                <a:latin typeface="Soho Gothic Pro Light" panose="020B0303030504020204" pitchFamily="34" charset="0"/>
              </a:rPr>
              <a:t>‹Nº›</a:t>
            </a:fld>
            <a:endParaRPr lang="es-ES" dirty="0">
              <a:latin typeface="Soho Gothic Pro Light" panose="020B03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96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2345" tIns="46173" rIns="92345" bIns="46173" rtlCol="0"/>
          <a:lstStyle>
            <a:lvl1pPr algn="l">
              <a:defRPr sz="1200">
                <a:latin typeface="Soho Gothic Pro Light" panose="020B0303030504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2345" tIns="46173" rIns="92345" bIns="46173" rtlCol="0"/>
          <a:lstStyle>
            <a:lvl1pPr algn="r">
              <a:defRPr sz="1200">
                <a:latin typeface="Soho Gothic Pro Light" panose="020B0303030504020204" pitchFamily="34" charset="0"/>
              </a:defRPr>
            </a:lvl1pPr>
          </a:lstStyle>
          <a:p>
            <a:fld id="{C82A976D-0EBD-E345-809C-21C952C27942}" type="datetimeFigureOut">
              <a:rPr lang="es-ES" smtClean="0"/>
              <a:pPr/>
              <a:t>29/1/20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45" tIns="46173" rIns="92345" bIns="46173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3"/>
          </a:xfrm>
          <a:prstGeom prst="rect">
            <a:avLst/>
          </a:prstGeom>
        </p:spPr>
        <p:txBody>
          <a:bodyPr vert="horz" lIns="92345" tIns="46173" rIns="92345" bIns="46173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2345" tIns="46173" rIns="92345" bIns="46173" rtlCol="0" anchor="b"/>
          <a:lstStyle>
            <a:lvl1pPr algn="l">
              <a:defRPr sz="1200">
                <a:latin typeface="Soho Gothic Pro Light" panose="020B0303030504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2345" tIns="46173" rIns="92345" bIns="46173" rtlCol="0" anchor="b"/>
          <a:lstStyle>
            <a:lvl1pPr algn="r">
              <a:defRPr sz="1200">
                <a:latin typeface="Soho Gothic Pro Light" panose="020B0303030504020204" pitchFamily="34" charset="0"/>
              </a:defRPr>
            </a:lvl1pPr>
          </a:lstStyle>
          <a:p>
            <a:fld id="{7001BFE9-5FDD-E045-9186-025D41341214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423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387" rtl="0" eaLnBrk="1" latinLnBrk="0" hangingPunct="1">
      <a:defRPr sz="1599" kern="1200">
        <a:solidFill>
          <a:schemeClr val="tx1"/>
        </a:solidFill>
        <a:latin typeface="Soho Gothic Pro Light" panose="020B0303030504020204" pitchFamily="34" charset="0"/>
        <a:ea typeface="+mn-ea"/>
        <a:cs typeface="+mn-cs"/>
      </a:defRPr>
    </a:lvl1pPr>
    <a:lvl2pPr marL="609194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2pPr>
    <a:lvl3pPr marL="1218387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3pPr>
    <a:lvl4pPr marL="1827581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4pPr>
    <a:lvl5pPr marL="2436774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5pPr>
    <a:lvl6pPr marL="3045968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6pPr>
    <a:lvl7pPr marL="3655161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7pPr>
    <a:lvl8pPr marL="4264355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8pPr>
    <a:lvl9pPr marL="4873548" algn="l" defTabSz="1218387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3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e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3.emf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3.emf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ortada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B687104C-16D4-5049-93EC-3E0017E53B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"/>
            <a:ext cx="12192000" cy="687741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B06D5AB3-85F3-6041-8CF2-938E10DAFE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6002" y="383588"/>
            <a:ext cx="3725333" cy="2147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6"/>
            </a:lvl1pPr>
          </a:lstStyle>
          <a:p>
            <a:r>
              <a:rPr lang="es-ES" dirty="0"/>
              <a:t>Editar el subtitulo de presentación 
</a:t>
            </a:r>
          </a:p>
        </p:txBody>
      </p:sp>
      <p:sp>
        <p:nvSpPr>
          <p:cNvPr id="6" name="Marcador de contenido 10">
            <a:extLst>
              <a:ext uri="{FF2B5EF4-FFF2-40B4-BE49-F238E27FC236}">
                <a16:creationId xmlns:a16="http://schemas.microsoft.com/office/drawing/2014/main" id="{0ED2E0BC-0F09-B942-97D8-1F9D0BA0C1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36002" y="689241"/>
            <a:ext cx="3725333" cy="15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33"/>
            </a:lvl1pPr>
          </a:lstStyle>
          <a:p>
            <a:r>
              <a:rPr lang="es-ES" dirty="0"/>
              <a:t>Lugar. 00.00.0000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5FE453-3A51-064C-9757-E79594281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6000" y="986371"/>
            <a:ext cx="1799167" cy="639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33"/>
            </a:lvl1pPr>
          </a:lstStyle>
          <a:p>
            <a:r>
              <a:rPr lang="es-ES" dirty="0"/>
              <a:t>Logo cliente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9954" y="2873081"/>
            <a:ext cx="6626810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5997"/>
            </a:lvl1pPr>
          </a:lstStyle>
          <a:p>
            <a:r>
              <a:rPr lang="es-ES" dirty="0"/>
              <a:t>Haga clic para el título principal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2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a n1.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52231655-E814-554D-A77B-76AE9E4B8F3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715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parata n1.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A23CE7FB-CF5A-CA42-B78E-69EC6A848FB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047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parata n1.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81361F9-92A8-6949-BEF9-77B573EB2B5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6615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parata n1. 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74E9E540-B7BF-4344-8072-B7008201BE2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7704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Graf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760C3CE1-1E28-6546-9D6D-A09B9CDA199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142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‹Nº›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DEC9B28E-6B7A-0E4E-B90F-9C217C7529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6777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1_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‹Nº›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59D1119D-7D51-D44F-94AB-E6DA2AD81F7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3312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3" y="1592921"/>
            <a:ext cx="6818927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A1B5AB55-B564-F54E-A43A-49F65087AA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4694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AF48F91E-AAFB-524A-95AE-FEB5DBF353F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7390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FC254CD5-68FD-894C-AC6F-D3DF03A43FE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808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Portada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B687104C-16D4-5049-93EC-3E0017E53B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B06D5AB3-85F3-6041-8CF2-938E10DAFE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6001" y="3311240"/>
            <a:ext cx="4842163" cy="2480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6"/>
            </a:lvl1pPr>
          </a:lstStyle>
          <a:p>
            <a:r>
              <a:rPr lang="es-ES" dirty="0"/>
              <a:t>Editar el subtitulo de la presentación 
</a:t>
            </a:r>
          </a:p>
        </p:txBody>
      </p:sp>
      <p:sp>
        <p:nvSpPr>
          <p:cNvPr id="6" name="Marcador de contenido 10">
            <a:extLst>
              <a:ext uri="{FF2B5EF4-FFF2-40B4-BE49-F238E27FC236}">
                <a16:creationId xmlns:a16="http://schemas.microsoft.com/office/drawing/2014/main" id="{0ED2E0BC-0F09-B942-97D8-1F9D0BA0C1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36002" y="3743044"/>
            <a:ext cx="3725333" cy="15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33"/>
            </a:lvl1pPr>
          </a:lstStyle>
          <a:p>
            <a:r>
              <a:rPr lang="es-ES" dirty="0"/>
              <a:t>Lugar. 00.00.0000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5FE453-3A51-064C-9757-E79594281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6000" y="382577"/>
            <a:ext cx="1799167" cy="639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33"/>
            </a:lvl1pPr>
          </a:lstStyle>
          <a:p>
            <a:r>
              <a:rPr lang="es-ES" dirty="0"/>
              <a:t>Logo cliente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75" y="1421649"/>
            <a:ext cx="7563994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5330"/>
            </a:lvl1pPr>
          </a:lstStyle>
          <a:p>
            <a:r>
              <a:rPr lang="es-ES" dirty="0"/>
              <a:t>Haga clic para el título principal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745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28F0CE16-977C-DF45-B8D7-297950F18BF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853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 n2_Mo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 17">
            <a:extLst>
              <a:ext uri="{FF2B5EF4-FFF2-40B4-BE49-F238E27FC236}">
                <a16:creationId xmlns:a16="http://schemas.microsoft.com/office/drawing/2014/main" id="{1BF3B1A8-7345-7848-A2AD-5D61E8195936}"/>
              </a:ext>
            </a:extLst>
          </p:cNvPr>
          <p:cNvSpPr/>
          <p:nvPr userDrawn="1"/>
        </p:nvSpPr>
        <p:spPr>
          <a:xfrm>
            <a:off x="8633460" y="3190461"/>
            <a:ext cx="3839167" cy="398015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  <a:gd name="connsiteX0" fmla="*/ 0 w 3568703"/>
              <a:gd name="connsiteY0" fmla="*/ 2169160 h 2214880"/>
              <a:gd name="connsiteX1" fmla="*/ 0 w 3568703"/>
              <a:gd name="connsiteY1" fmla="*/ 817880 h 2214880"/>
              <a:gd name="connsiteX2" fmla="*/ 2877820 w 3568703"/>
              <a:gd name="connsiteY2" fmla="*/ 0 h 2214880"/>
              <a:gd name="connsiteX3" fmla="*/ 3568700 w 3568703"/>
              <a:gd name="connsiteY3" fmla="*/ 2189480 h 2214880"/>
              <a:gd name="connsiteX4" fmla="*/ 0 w 3568703"/>
              <a:gd name="connsiteY4" fmla="*/ 2214880 h 2214880"/>
              <a:gd name="connsiteX5" fmla="*/ 0 w 3568703"/>
              <a:gd name="connsiteY5" fmla="*/ 2169160 h 2214880"/>
              <a:gd name="connsiteX0" fmla="*/ 0 w 2893168"/>
              <a:gd name="connsiteY0" fmla="*/ 2169160 h 2214880"/>
              <a:gd name="connsiteX1" fmla="*/ 0 w 2893168"/>
              <a:gd name="connsiteY1" fmla="*/ 817880 h 2214880"/>
              <a:gd name="connsiteX2" fmla="*/ 2877820 w 2893168"/>
              <a:gd name="connsiteY2" fmla="*/ 0 h 2214880"/>
              <a:gd name="connsiteX3" fmla="*/ 2893060 w 2893168"/>
              <a:gd name="connsiteY3" fmla="*/ 2194560 h 2214880"/>
              <a:gd name="connsiteX4" fmla="*/ 0 w 2893168"/>
              <a:gd name="connsiteY4" fmla="*/ 2214880 h 2214880"/>
              <a:gd name="connsiteX5" fmla="*/ 0 w 2893168"/>
              <a:gd name="connsiteY5" fmla="*/ 2169160 h 2214880"/>
              <a:gd name="connsiteX0" fmla="*/ 0 w 2879375"/>
              <a:gd name="connsiteY0" fmla="*/ 2169160 h 2757268"/>
              <a:gd name="connsiteX1" fmla="*/ 0 w 2879375"/>
              <a:gd name="connsiteY1" fmla="*/ 817880 h 2757268"/>
              <a:gd name="connsiteX2" fmla="*/ 2877820 w 2879375"/>
              <a:gd name="connsiteY2" fmla="*/ 0 h 2757268"/>
              <a:gd name="connsiteX3" fmla="*/ 2878992 w 2879375"/>
              <a:gd name="connsiteY3" fmla="*/ 2757268 h 2757268"/>
              <a:gd name="connsiteX4" fmla="*/ 0 w 2879375"/>
              <a:gd name="connsiteY4" fmla="*/ 2214880 h 2757268"/>
              <a:gd name="connsiteX5" fmla="*/ 0 w 2879375"/>
              <a:gd name="connsiteY5" fmla="*/ 2169160 h 2757268"/>
              <a:gd name="connsiteX0" fmla="*/ 24713 w 2904088"/>
              <a:gd name="connsiteY0" fmla="*/ 2169160 h 2770934"/>
              <a:gd name="connsiteX1" fmla="*/ 24713 w 2904088"/>
              <a:gd name="connsiteY1" fmla="*/ 817880 h 2770934"/>
              <a:gd name="connsiteX2" fmla="*/ 2902533 w 2904088"/>
              <a:gd name="connsiteY2" fmla="*/ 0 h 2770934"/>
              <a:gd name="connsiteX3" fmla="*/ 2903705 w 2904088"/>
              <a:gd name="connsiteY3" fmla="*/ 2757268 h 2770934"/>
              <a:gd name="connsiteX4" fmla="*/ 0 w 2904088"/>
              <a:gd name="connsiteY4" fmla="*/ 2770934 h 2770934"/>
              <a:gd name="connsiteX5" fmla="*/ 24713 w 2904088"/>
              <a:gd name="connsiteY5" fmla="*/ 2169160 h 2770934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757268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  <a:gd name="connsiteX0" fmla="*/ 0 w 2879375"/>
              <a:gd name="connsiteY0" fmla="*/ 2169160 h 2985118"/>
              <a:gd name="connsiteX1" fmla="*/ 0 w 2879375"/>
              <a:gd name="connsiteY1" fmla="*/ 817880 h 2985118"/>
              <a:gd name="connsiteX2" fmla="*/ 2877820 w 2879375"/>
              <a:gd name="connsiteY2" fmla="*/ 0 h 2985118"/>
              <a:gd name="connsiteX3" fmla="*/ 2878992 w 2879375"/>
              <a:gd name="connsiteY3" fmla="*/ 2959095 h 2985118"/>
              <a:gd name="connsiteX4" fmla="*/ 8239 w 2879375"/>
              <a:gd name="connsiteY4" fmla="*/ 2985118 h 2985118"/>
              <a:gd name="connsiteX5" fmla="*/ 0 w 2879375"/>
              <a:gd name="connsiteY5" fmla="*/ 2169160 h 29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375" h="2985118">
                <a:moveTo>
                  <a:pt x="0" y="2169160"/>
                </a:moveTo>
                <a:lnTo>
                  <a:pt x="0" y="817880"/>
                </a:lnTo>
                <a:lnTo>
                  <a:pt x="2877820" y="0"/>
                </a:lnTo>
                <a:cubicBezTo>
                  <a:pt x="2876127" y="797560"/>
                  <a:pt x="2880685" y="2161535"/>
                  <a:pt x="2878992" y="2959095"/>
                </a:cubicBezTo>
                <a:lnTo>
                  <a:pt x="8239" y="2985118"/>
                </a:lnTo>
                <a:cubicBezTo>
                  <a:pt x="5493" y="2713132"/>
                  <a:pt x="2746" y="2441146"/>
                  <a:pt x="0" y="21691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4610843F-8FF6-844B-B9EE-71F1C7B08FAC}"/>
              </a:ext>
            </a:extLst>
          </p:cNvPr>
          <p:cNvSpPr/>
          <p:nvPr userDrawn="1"/>
        </p:nvSpPr>
        <p:spPr>
          <a:xfrm>
            <a:off x="6154656" y="3533835"/>
            <a:ext cx="6451367" cy="3440631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033254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033254 h 5151120"/>
              <a:gd name="connsiteX0" fmla="*/ 26520 w 3600300"/>
              <a:gd name="connsiteY0" fmla="*/ 2033254 h 5151120"/>
              <a:gd name="connsiteX1" fmla="*/ 26520 w 3600300"/>
              <a:gd name="connsiteY1" fmla="*/ 1021080 h 5151120"/>
              <a:gd name="connsiteX2" fmla="*/ 3600300 w 3600300"/>
              <a:gd name="connsiteY2" fmla="*/ 0 h 5151120"/>
              <a:gd name="connsiteX3" fmla="*/ 3600300 w 3600300"/>
              <a:gd name="connsiteY3" fmla="*/ 5151120 h 5151120"/>
              <a:gd name="connsiteX4" fmla="*/ 0 w 3600300"/>
              <a:gd name="connsiteY4" fmla="*/ 1902452 h 5151120"/>
              <a:gd name="connsiteX5" fmla="*/ 26520 w 3600300"/>
              <a:gd name="connsiteY5" fmla="*/ 2033254 h 5151120"/>
              <a:gd name="connsiteX0" fmla="*/ 26520 w 3600300"/>
              <a:gd name="connsiteY0" fmla="*/ 2033254 h 2033254"/>
              <a:gd name="connsiteX1" fmla="*/ 26520 w 3600300"/>
              <a:gd name="connsiteY1" fmla="*/ 1021080 h 2033254"/>
              <a:gd name="connsiteX2" fmla="*/ 3600300 w 3600300"/>
              <a:gd name="connsiteY2" fmla="*/ 0 h 2033254"/>
              <a:gd name="connsiteX3" fmla="*/ 3555180 w 3600300"/>
              <a:gd name="connsiteY3" fmla="*/ 1902452 h 2033254"/>
              <a:gd name="connsiteX4" fmla="*/ 0 w 3600300"/>
              <a:gd name="connsiteY4" fmla="*/ 1902452 h 2033254"/>
              <a:gd name="connsiteX5" fmla="*/ 26520 w 3600300"/>
              <a:gd name="connsiteY5" fmla="*/ 2033254 h 2033254"/>
              <a:gd name="connsiteX0" fmla="*/ 26520 w 3607821"/>
              <a:gd name="connsiteY0" fmla="*/ 2033254 h 2033254"/>
              <a:gd name="connsiteX1" fmla="*/ 26520 w 3607821"/>
              <a:gd name="connsiteY1" fmla="*/ 1021080 h 2033254"/>
              <a:gd name="connsiteX2" fmla="*/ 3600300 w 3607821"/>
              <a:gd name="connsiteY2" fmla="*/ 0 h 2033254"/>
              <a:gd name="connsiteX3" fmla="*/ 3607821 w 3607821"/>
              <a:gd name="connsiteY3" fmla="*/ 1906212 h 2033254"/>
              <a:gd name="connsiteX4" fmla="*/ 0 w 3607821"/>
              <a:gd name="connsiteY4" fmla="*/ 1902452 h 2033254"/>
              <a:gd name="connsiteX5" fmla="*/ 26520 w 3607821"/>
              <a:gd name="connsiteY5" fmla="*/ 2033254 h 2033254"/>
              <a:gd name="connsiteX0" fmla="*/ 30280 w 3607821"/>
              <a:gd name="connsiteY0" fmla="*/ 1860293 h 1906212"/>
              <a:gd name="connsiteX1" fmla="*/ 26520 w 3607821"/>
              <a:gd name="connsiteY1" fmla="*/ 1021080 h 1906212"/>
              <a:gd name="connsiteX2" fmla="*/ 3600300 w 3607821"/>
              <a:gd name="connsiteY2" fmla="*/ 0 h 1906212"/>
              <a:gd name="connsiteX3" fmla="*/ 3607821 w 3607821"/>
              <a:gd name="connsiteY3" fmla="*/ 1906212 h 1906212"/>
              <a:gd name="connsiteX4" fmla="*/ 0 w 3607821"/>
              <a:gd name="connsiteY4" fmla="*/ 1902452 h 1906212"/>
              <a:gd name="connsiteX5" fmla="*/ 30280 w 3607821"/>
              <a:gd name="connsiteY5" fmla="*/ 1860293 h 1906212"/>
              <a:gd name="connsiteX0" fmla="*/ 3760 w 3581301"/>
              <a:gd name="connsiteY0" fmla="*/ 1860293 h 1909972"/>
              <a:gd name="connsiteX1" fmla="*/ 0 w 3581301"/>
              <a:gd name="connsiteY1" fmla="*/ 1021080 h 1909972"/>
              <a:gd name="connsiteX2" fmla="*/ 3573780 w 3581301"/>
              <a:gd name="connsiteY2" fmla="*/ 0 h 1909972"/>
              <a:gd name="connsiteX3" fmla="*/ 3581301 w 3581301"/>
              <a:gd name="connsiteY3" fmla="*/ 1906212 h 1909972"/>
              <a:gd name="connsiteX4" fmla="*/ 11080 w 3581301"/>
              <a:gd name="connsiteY4" fmla="*/ 1909972 h 1909972"/>
              <a:gd name="connsiteX5" fmla="*/ 3760 w 3581301"/>
              <a:gd name="connsiteY5" fmla="*/ 1860293 h 190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1301" h="1909972">
                <a:moveTo>
                  <a:pt x="3760" y="1860293"/>
                </a:moveTo>
                <a:cubicBezTo>
                  <a:pt x="2507" y="1580555"/>
                  <a:pt x="1253" y="1300818"/>
                  <a:pt x="0" y="1021080"/>
                </a:cubicBezTo>
                <a:lnTo>
                  <a:pt x="3573780" y="0"/>
                </a:lnTo>
                <a:lnTo>
                  <a:pt x="3581301" y="1906212"/>
                </a:lnTo>
                <a:lnTo>
                  <a:pt x="11080" y="1909972"/>
                </a:lnTo>
                <a:lnTo>
                  <a:pt x="3760" y="18602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647938" y="3750358"/>
            <a:ext cx="4765040" cy="3224107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23723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2372360 h 5151120"/>
              <a:gd name="connsiteX0" fmla="*/ 0 w 3573780"/>
              <a:gd name="connsiteY0" fmla="*/ 2372360 h 5151120"/>
              <a:gd name="connsiteX1" fmla="*/ 0 w 3573780"/>
              <a:gd name="connsiteY1" fmla="*/ 1021080 h 5151120"/>
              <a:gd name="connsiteX2" fmla="*/ 3573780 w 3573780"/>
              <a:gd name="connsiteY2" fmla="*/ 0 h 5151120"/>
              <a:gd name="connsiteX3" fmla="*/ 3573780 w 3573780"/>
              <a:gd name="connsiteY3" fmla="*/ 5151120 h 5151120"/>
              <a:gd name="connsiteX4" fmla="*/ 0 w 3573780"/>
              <a:gd name="connsiteY4" fmla="*/ 2418080 h 5151120"/>
              <a:gd name="connsiteX5" fmla="*/ 0 w 3573780"/>
              <a:gd name="connsiteY5" fmla="*/ 2372360 h 5151120"/>
              <a:gd name="connsiteX0" fmla="*/ 0 w 3573780"/>
              <a:gd name="connsiteY0" fmla="*/ 2372360 h 2418080"/>
              <a:gd name="connsiteX1" fmla="*/ 0 w 3573780"/>
              <a:gd name="connsiteY1" fmla="*/ 1021080 h 2418080"/>
              <a:gd name="connsiteX2" fmla="*/ 3573780 w 3573780"/>
              <a:gd name="connsiteY2" fmla="*/ 0 h 2418080"/>
              <a:gd name="connsiteX3" fmla="*/ 3568700 w 3573780"/>
              <a:gd name="connsiteY3" fmla="*/ 2392680 h 2418080"/>
              <a:gd name="connsiteX4" fmla="*/ 0 w 3573780"/>
              <a:gd name="connsiteY4" fmla="*/ 2418080 h 2418080"/>
              <a:gd name="connsiteX5" fmla="*/ 0 w 3573780"/>
              <a:gd name="connsiteY5" fmla="*/ 237236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780" h="2418080">
                <a:moveTo>
                  <a:pt x="0" y="2372360"/>
                </a:moveTo>
                <a:lnTo>
                  <a:pt x="0" y="1021080"/>
                </a:lnTo>
                <a:lnTo>
                  <a:pt x="3573780" y="0"/>
                </a:lnTo>
                <a:cubicBezTo>
                  <a:pt x="3572087" y="797560"/>
                  <a:pt x="3570393" y="1595120"/>
                  <a:pt x="3568700" y="2392680"/>
                </a:cubicBezTo>
                <a:lnTo>
                  <a:pt x="0" y="2418080"/>
                </a:lnTo>
                <a:lnTo>
                  <a:pt x="0" y="23723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4" y="1592921"/>
            <a:ext cx="7553833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22E0AD7B-150C-EB41-978F-26BBDF5F42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9449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icpal_Gri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253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‹Nº›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</p:spTree>
    <p:extLst>
      <p:ext uri="{BB962C8B-B14F-4D97-AF65-F5344CB8AC3E}">
        <p14:creationId xmlns:p14="http://schemas.microsoft.com/office/powerpoint/2010/main" val="4037221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Pie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253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38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078871-D93F-4D40-B540-DC74CFDF655C}" type="slidenum">
              <a:rPr kumimoji="0" lang="es-ES" sz="1066" b="0" i="0" u="none" strike="noStrike" kern="1200" cap="none" spc="0" normalizeH="0" baseline="0" noProof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77"/>
                <a:ea typeface="+mn-ea"/>
                <a:cs typeface="+mn-cs"/>
              </a:rPr>
              <a:pPr marL="0" marR="0" lvl="0" indent="0" algn="r" defTabSz="9138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066" b="0" i="0" u="none" strike="noStrike" kern="1200" cap="none" spc="0" normalizeH="0" baseline="0" noProof="0" dirty="0">
              <a:ln>
                <a:noFill/>
              </a:ln>
              <a:solidFill>
                <a:srgbClr val="1A3B47"/>
              </a:solidFill>
              <a:effectLst/>
              <a:uLnTx/>
              <a:uFillTx/>
              <a:latin typeface="Soho Gothic Pro" panose="020B0503030504020204" pitchFamily="34" charset="77"/>
              <a:ea typeface="+mn-ea"/>
              <a:cs typeface="+mn-cs"/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7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</p:spTree>
    <p:extLst>
      <p:ext uri="{BB962C8B-B14F-4D97-AF65-F5344CB8AC3E}">
        <p14:creationId xmlns:p14="http://schemas.microsoft.com/office/powerpoint/2010/main" val="4164959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Grafi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253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‹Nº›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47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Amaril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38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078871-D93F-4D40-B540-DC74CFDF655C}" type="slidenum">
              <a:rPr kumimoji="0" lang="es-ES" sz="1066" b="0" i="0" u="none" strike="noStrike" kern="1200" cap="none" spc="0" normalizeH="0" baseline="0" noProof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77"/>
                <a:ea typeface="+mn-ea"/>
                <a:cs typeface="+mn-cs"/>
              </a:rPr>
              <a:pPr marL="0" marR="0" lvl="0" indent="0" algn="r" defTabSz="9138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066" b="0" i="0" u="none" strike="noStrike" kern="1200" cap="none" spc="0" normalizeH="0" baseline="0" noProof="0" dirty="0">
              <a:ln>
                <a:noFill/>
              </a:ln>
              <a:solidFill>
                <a:srgbClr val="1A3B47"/>
              </a:solidFill>
              <a:effectLst/>
              <a:uLnTx/>
              <a:uFillTx/>
              <a:latin typeface="Soho Gothic Pro" panose="020B0503030504020204" pitchFamily="34" charset="77"/>
              <a:ea typeface="+mn-ea"/>
              <a:cs typeface="+mn-cs"/>
            </a:endParaRP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</p:spTree>
    <p:extLst>
      <p:ext uri="{BB962C8B-B14F-4D97-AF65-F5344CB8AC3E}">
        <p14:creationId xmlns:p14="http://schemas.microsoft.com/office/powerpoint/2010/main" val="962673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Naranj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8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‹Nº›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26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Ros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‹Nº›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1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Ver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‹Nº›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23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Az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8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‹Nº›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23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Portada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B06D5AB3-85F3-6041-8CF2-938E10DAFE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6004" y="4414944"/>
            <a:ext cx="5651500" cy="2904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/>
            </a:lvl1pPr>
          </a:lstStyle>
          <a:p>
            <a:r>
              <a:rPr lang="es-ES" dirty="0"/>
              <a:t>Editar el subtitulo de la presentación 
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2" y="2428697"/>
            <a:ext cx="6310745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400"/>
            </a:lvl1pPr>
          </a:lstStyle>
          <a:p>
            <a:r>
              <a:rPr lang="es-ES" dirty="0"/>
              <a:t>Haga clic para </a:t>
            </a:r>
            <a:br>
              <a:rPr lang="es-ES" dirty="0"/>
            </a:br>
            <a:r>
              <a:rPr lang="es-ES" dirty="0"/>
              <a:t>el título principal</a:t>
            </a:r>
            <a:endParaRPr lang="en-US" dirty="0"/>
          </a:p>
        </p:txBody>
      </p:sp>
      <p:sp>
        <p:nvSpPr>
          <p:cNvPr id="6" name="Marcador de contenido 10">
            <a:extLst>
              <a:ext uri="{FF2B5EF4-FFF2-40B4-BE49-F238E27FC236}">
                <a16:creationId xmlns:a16="http://schemas.microsoft.com/office/drawing/2014/main" id="{0ED2E0BC-0F09-B942-97D8-1F9D0BA0C15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36004" y="4853097"/>
            <a:ext cx="5651500" cy="199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r>
              <a:rPr lang="es-ES" dirty="0"/>
              <a:t>Lugar. 00.00.0000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5FE453-3A51-064C-9757-E79594281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6000" y="986371"/>
            <a:ext cx="1799167" cy="639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33"/>
            </a:lvl1pPr>
          </a:lstStyle>
          <a:p>
            <a:r>
              <a:rPr lang="es-ES" dirty="0"/>
              <a:t>Logo cliente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9B7611-A75B-714A-9D2A-408948DB3B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5668" y="6337302"/>
            <a:ext cx="1444604" cy="1762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AA245C-134F-EB49-90BA-678E5983EA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014" y="6118996"/>
            <a:ext cx="1795156" cy="356183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72D46510-3BCB-3746-AD05-84A58DE8C86D}"/>
              </a:ext>
            </a:extLst>
          </p:cNvPr>
          <p:cNvGrpSpPr/>
          <p:nvPr userDrawn="1"/>
        </p:nvGrpSpPr>
        <p:grpSpPr>
          <a:xfrm>
            <a:off x="6846376" y="1346032"/>
            <a:ext cx="2093250" cy="3698006"/>
            <a:chOff x="4700634" y="1022350"/>
            <a:chExt cx="1569938" cy="2774950"/>
          </a:xfrm>
          <a:solidFill>
            <a:schemeClr val="accent2"/>
          </a:solidFill>
        </p:grpSpPr>
        <p:sp>
          <p:nvSpPr>
            <p:cNvPr id="12" name="Rectángulo 6">
              <a:extLst>
                <a:ext uri="{FF2B5EF4-FFF2-40B4-BE49-F238E27FC236}">
                  <a16:creationId xmlns:a16="http://schemas.microsoft.com/office/drawing/2014/main" id="{7B3603A7-D7F6-D447-AC7E-DCEDD18B5644}"/>
                </a:ext>
              </a:extLst>
            </p:cNvPr>
            <p:cNvSpPr/>
            <p:nvPr userDrawn="1"/>
          </p:nvSpPr>
          <p:spPr>
            <a:xfrm>
              <a:off x="4707731" y="1022350"/>
              <a:ext cx="171450" cy="2774950"/>
            </a:xfrm>
            <a:custGeom>
              <a:avLst/>
              <a:gdLst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6463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0748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1456"/>
                <a:gd name="connsiteX1" fmla="*/ 171450 w 171450"/>
                <a:gd name="connsiteY1" fmla="*/ 0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  <a:gd name="connsiteX0" fmla="*/ 0 w 171450"/>
                <a:gd name="connsiteY0" fmla="*/ 0 h 2761456"/>
                <a:gd name="connsiteX1" fmla="*/ 168275 w 171450"/>
                <a:gd name="connsiteY1" fmla="*/ 47393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761456">
                  <a:moveTo>
                    <a:pt x="0" y="0"/>
                  </a:moveTo>
                  <a:lnTo>
                    <a:pt x="168275" y="47393"/>
                  </a:lnTo>
                  <a:cubicBezTo>
                    <a:pt x="169333" y="934089"/>
                    <a:pt x="170392" y="1820785"/>
                    <a:pt x="171450" y="2707481"/>
                  </a:cubicBezTo>
                  <a:lnTo>
                    <a:pt x="0" y="2761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EF7F3DA-3318-B54A-A86E-1C0912576A14}"/>
                </a:ext>
              </a:extLst>
            </p:cNvPr>
            <p:cNvSpPr/>
            <p:nvPr userDrawn="1"/>
          </p:nvSpPr>
          <p:spPr>
            <a:xfrm>
              <a:off x="6096000" y="1470024"/>
              <a:ext cx="172800" cy="1879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AF95EF0D-64BD-8C41-9271-7C7E67BA1752}"/>
                </a:ext>
              </a:extLst>
            </p:cNvPr>
            <p:cNvSpPr/>
            <p:nvPr userDrawn="1"/>
          </p:nvSpPr>
          <p:spPr>
            <a:xfrm rot="6360000">
              <a:off x="5398802" y="549962"/>
              <a:ext cx="172800" cy="1569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C54F4E3-09F1-DA4F-AC1E-D94DC533F11F}"/>
                </a:ext>
              </a:extLst>
            </p:cNvPr>
            <p:cNvSpPr/>
            <p:nvPr userDrawn="1"/>
          </p:nvSpPr>
          <p:spPr>
            <a:xfrm rot="4440000">
              <a:off x="5430331" y="2717021"/>
              <a:ext cx="172800" cy="1507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2B45F2-8D32-A344-93BE-979FC74FCFB7}"/>
              </a:ext>
            </a:extLst>
          </p:cNvPr>
          <p:cNvGrpSpPr/>
          <p:nvPr userDrawn="1"/>
        </p:nvGrpSpPr>
        <p:grpSpPr>
          <a:xfrm>
            <a:off x="8154785" y="1346032"/>
            <a:ext cx="2093250" cy="3698006"/>
            <a:chOff x="4700634" y="1022350"/>
            <a:chExt cx="1569938" cy="2774950"/>
          </a:xfrm>
          <a:solidFill>
            <a:schemeClr val="tx2"/>
          </a:solidFill>
        </p:grpSpPr>
        <p:sp>
          <p:nvSpPr>
            <p:cNvPr id="17" name="Rectángulo 6">
              <a:extLst>
                <a:ext uri="{FF2B5EF4-FFF2-40B4-BE49-F238E27FC236}">
                  <a16:creationId xmlns:a16="http://schemas.microsoft.com/office/drawing/2014/main" id="{B5C53D1D-2BE8-DC4D-9686-EE7D25277B36}"/>
                </a:ext>
              </a:extLst>
            </p:cNvPr>
            <p:cNvSpPr/>
            <p:nvPr userDrawn="1"/>
          </p:nvSpPr>
          <p:spPr>
            <a:xfrm>
              <a:off x="4707731" y="1022350"/>
              <a:ext cx="171450" cy="2774950"/>
            </a:xfrm>
            <a:custGeom>
              <a:avLst/>
              <a:gdLst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6463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0748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1456"/>
                <a:gd name="connsiteX1" fmla="*/ 171450 w 171450"/>
                <a:gd name="connsiteY1" fmla="*/ 0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  <a:gd name="connsiteX0" fmla="*/ 0 w 171450"/>
                <a:gd name="connsiteY0" fmla="*/ 0 h 2761456"/>
                <a:gd name="connsiteX1" fmla="*/ 168275 w 171450"/>
                <a:gd name="connsiteY1" fmla="*/ 47393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761456">
                  <a:moveTo>
                    <a:pt x="0" y="0"/>
                  </a:moveTo>
                  <a:lnTo>
                    <a:pt x="168275" y="47393"/>
                  </a:lnTo>
                  <a:cubicBezTo>
                    <a:pt x="169333" y="934089"/>
                    <a:pt x="170392" y="1820785"/>
                    <a:pt x="171450" y="2707481"/>
                  </a:cubicBezTo>
                  <a:lnTo>
                    <a:pt x="0" y="2761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900BB0B-5327-5945-98EC-D80CC934A2A3}"/>
                </a:ext>
              </a:extLst>
            </p:cNvPr>
            <p:cNvSpPr/>
            <p:nvPr userDrawn="1"/>
          </p:nvSpPr>
          <p:spPr>
            <a:xfrm>
              <a:off x="6096000" y="1470024"/>
              <a:ext cx="172800" cy="1879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B1DD8B18-64B5-4948-BB66-287B0484AF59}"/>
                </a:ext>
              </a:extLst>
            </p:cNvPr>
            <p:cNvSpPr/>
            <p:nvPr userDrawn="1"/>
          </p:nvSpPr>
          <p:spPr>
            <a:xfrm rot="6360000">
              <a:off x="5398802" y="549962"/>
              <a:ext cx="172800" cy="1569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12A53A6-630E-7B4D-A7A5-8AA797881B4E}"/>
                </a:ext>
              </a:extLst>
            </p:cNvPr>
            <p:cNvSpPr/>
            <p:nvPr userDrawn="1"/>
          </p:nvSpPr>
          <p:spPr>
            <a:xfrm rot="4440000">
              <a:off x="5430331" y="2717021"/>
              <a:ext cx="172800" cy="1507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C733D58C-D2A1-9040-B07D-82C6EAEF6E32}"/>
              </a:ext>
            </a:extLst>
          </p:cNvPr>
          <p:cNvGrpSpPr/>
          <p:nvPr userDrawn="1"/>
        </p:nvGrpSpPr>
        <p:grpSpPr>
          <a:xfrm>
            <a:off x="9463196" y="1346032"/>
            <a:ext cx="2093250" cy="3698006"/>
            <a:chOff x="4700634" y="1022350"/>
            <a:chExt cx="1569938" cy="2774950"/>
          </a:xfrm>
          <a:solidFill>
            <a:schemeClr val="accent5"/>
          </a:solidFill>
        </p:grpSpPr>
        <p:sp>
          <p:nvSpPr>
            <p:cNvPr id="22" name="Rectángulo 6">
              <a:extLst>
                <a:ext uri="{FF2B5EF4-FFF2-40B4-BE49-F238E27FC236}">
                  <a16:creationId xmlns:a16="http://schemas.microsoft.com/office/drawing/2014/main" id="{D71BC356-ED41-B049-88E2-47DC0FA3C96B}"/>
                </a:ext>
              </a:extLst>
            </p:cNvPr>
            <p:cNvSpPr/>
            <p:nvPr userDrawn="1"/>
          </p:nvSpPr>
          <p:spPr>
            <a:xfrm>
              <a:off x="4707731" y="1022350"/>
              <a:ext cx="171450" cy="2774950"/>
            </a:xfrm>
            <a:custGeom>
              <a:avLst/>
              <a:gdLst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6463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4631"/>
                <a:gd name="connsiteX1" fmla="*/ 171450 w 171450"/>
                <a:gd name="connsiteY1" fmla="*/ 0 h 2764631"/>
                <a:gd name="connsiteX2" fmla="*/ 171450 w 171450"/>
                <a:gd name="connsiteY2" fmla="*/ 2707481 h 2764631"/>
                <a:gd name="connsiteX3" fmla="*/ 0 w 171450"/>
                <a:gd name="connsiteY3" fmla="*/ 2764631 h 2764631"/>
                <a:gd name="connsiteX4" fmla="*/ 0 w 171450"/>
                <a:gd name="connsiteY4" fmla="*/ 0 h 2764631"/>
                <a:gd name="connsiteX0" fmla="*/ 0 w 171450"/>
                <a:gd name="connsiteY0" fmla="*/ 0 h 2761456"/>
                <a:gd name="connsiteX1" fmla="*/ 171450 w 171450"/>
                <a:gd name="connsiteY1" fmla="*/ 0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  <a:gd name="connsiteX0" fmla="*/ 0 w 171450"/>
                <a:gd name="connsiteY0" fmla="*/ 0 h 2761456"/>
                <a:gd name="connsiteX1" fmla="*/ 168275 w 171450"/>
                <a:gd name="connsiteY1" fmla="*/ 47393 h 2761456"/>
                <a:gd name="connsiteX2" fmla="*/ 171450 w 171450"/>
                <a:gd name="connsiteY2" fmla="*/ 2707481 h 2761456"/>
                <a:gd name="connsiteX3" fmla="*/ 0 w 171450"/>
                <a:gd name="connsiteY3" fmla="*/ 2761456 h 2761456"/>
                <a:gd name="connsiteX4" fmla="*/ 0 w 171450"/>
                <a:gd name="connsiteY4" fmla="*/ 0 h 276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761456">
                  <a:moveTo>
                    <a:pt x="0" y="0"/>
                  </a:moveTo>
                  <a:lnTo>
                    <a:pt x="168275" y="47393"/>
                  </a:lnTo>
                  <a:cubicBezTo>
                    <a:pt x="169333" y="934089"/>
                    <a:pt x="170392" y="1820785"/>
                    <a:pt x="171450" y="2707481"/>
                  </a:cubicBezTo>
                  <a:lnTo>
                    <a:pt x="0" y="2761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4A4DF583-F789-A147-928A-81BDEA644EAF}"/>
                </a:ext>
              </a:extLst>
            </p:cNvPr>
            <p:cNvSpPr/>
            <p:nvPr userDrawn="1"/>
          </p:nvSpPr>
          <p:spPr>
            <a:xfrm>
              <a:off x="6096000" y="1470024"/>
              <a:ext cx="172800" cy="1879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BD340412-0579-1344-9B6D-DEF4DEE4960D}"/>
                </a:ext>
              </a:extLst>
            </p:cNvPr>
            <p:cNvSpPr/>
            <p:nvPr userDrawn="1"/>
          </p:nvSpPr>
          <p:spPr>
            <a:xfrm rot="6360000">
              <a:off x="5398802" y="549962"/>
              <a:ext cx="172800" cy="1569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44E55E4B-0109-E64B-A511-0CD7799B8CF6}"/>
                </a:ext>
              </a:extLst>
            </p:cNvPr>
            <p:cNvSpPr/>
            <p:nvPr userDrawn="1"/>
          </p:nvSpPr>
          <p:spPr>
            <a:xfrm rot="4440000">
              <a:off x="5430331" y="2717021"/>
              <a:ext cx="172800" cy="1507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</p:spTree>
    <p:extLst>
      <p:ext uri="{BB962C8B-B14F-4D97-AF65-F5344CB8AC3E}">
        <p14:creationId xmlns:p14="http://schemas.microsoft.com/office/powerpoint/2010/main" val="16765362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principal. Mora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3252540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/>
              <a:ea typeface="+mj-ea"/>
              <a:cs typeface="+mj-cs"/>
              <a:sym typeface="Playfair Display" panose="0000050000000000000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10E9B03-F7C3-9F47-9D4A-723840648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3612F95-8251-5349-ABFE-8A62EF3295E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36001" y="6505495"/>
            <a:ext cx="859201" cy="170476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670" y="716494"/>
            <a:ext cx="9475766" cy="5269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98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un texto destacado o una idea principal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‹Nº›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8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21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anja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3716723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585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anja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5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505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rillo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7738736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ángulo 9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999" y="649095"/>
            <a:ext cx="11521567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1" y="357000"/>
            <a:ext cx="11521566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7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62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arillo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91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11" name="Objeto 10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ángulo 9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999" y="649095"/>
            <a:ext cx="11521567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1" y="357000"/>
            <a:ext cx="11521566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  <p:sp>
          <p:nvSpPr>
            <p:cNvPr id="17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617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a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9088129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5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203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a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63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86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de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9375130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9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1118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de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87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3212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9400719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3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336000" y="645587"/>
            <a:ext cx="11017800" cy="863601"/>
          </a:xfrm>
          <a:prstGeom prst="rect">
            <a:avLst/>
          </a:prstGeom>
        </p:spPr>
        <p:txBody>
          <a:bodyPr lIns="0" tIns="0" rIns="0" bIns="0"/>
          <a:lstStyle>
            <a:lvl1pPr>
              <a:defRPr sz="2798"/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F6C55DCE-A9B0-2243-80CD-2F30EC5EF5A4}"/>
              </a:ext>
            </a:extLst>
          </p:cNvPr>
          <p:cNvSpPr/>
          <p:nvPr userDrawn="1"/>
        </p:nvSpPr>
        <p:spPr>
          <a:xfrm>
            <a:off x="4328250" y="2232949"/>
            <a:ext cx="7939453" cy="4757592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3040516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3040516 h 5151120"/>
              <a:gd name="connsiteX0" fmla="*/ 0 w 3573780"/>
              <a:gd name="connsiteY0" fmla="*/ 3040516 h 3106210"/>
              <a:gd name="connsiteX1" fmla="*/ 0 w 3573780"/>
              <a:gd name="connsiteY1" fmla="*/ 1021080 h 3106210"/>
              <a:gd name="connsiteX2" fmla="*/ 3573780 w 3573780"/>
              <a:gd name="connsiteY2" fmla="*/ 0 h 3106210"/>
              <a:gd name="connsiteX3" fmla="*/ 3573780 w 3573780"/>
              <a:gd name="connsiteY3" fmla="*/ 3106210 h 3106210"/>
              <a:gd name="connsiteX4" fmla="*/ 955145 w 3573780"/>
              <a:gd name="connsiteY4" fmla="*/ 3068341 h 3106210"/>
              <a:gd name="connsiteX5" fmla="*/ 0 w 3573780"/>
              <a:gd name="connsiteY5" fmla="*/ 3040516 h 3106210"/>
              <a:gd name="connsiteX0" fmla="*/ 0 w 3583247"/>
              <a:gd name="connsiteY0" fmla="*/ 3130454 h 3130454"/>
              <a:gd name="connsiteX1" fmla="*/ 9467 w 3583247"/>
              <a:gd name="connsiteY1" fmla="*/ 1021080 h 3130454"/>
              <a:gd name="connsiteX2" fmla="*/ 3583247 w 3583247"/>
              <a:gd name="connsiteY2" fmla="*/ 0 h 3130454"/>
              <a:gd name="connsiteX3" fmla="*/ 3583247 w 3583247"/>
              <a:gd name="connsiteY3" fmla="*/ 3106210 h 3130454"/>
              <a:gd name="connsiteX4" fmla="*/ 964612 w 3583247"/>
              <a:gd name="connsiteY4" fmla="*/ 3068341 h 3130454"/>
              <a:gd name="connsiteX5" fmla="*/ 0 w 3583247"/>
              <a:gd name="connsiteY5" fmla="*/ 3130454 h 3130454"/>
              <a:gd name="connsiteX0" fmla="*/ 0 w 3583247"/>
              <a:gd name="connsiteY0" fmla="*/ 3130454 h 3134611"/>
              <a:gd name="connsiteX1" fmla="*/ 9467 w 3583247"/>
              <a:gd name="connsiteY1" fmla="*/ 1021080 h 3134611"/>
              <a:gd name="connsiteX2" fmla="*/ 3583247 w 3583247"/>
              <a:gd name="connsiteY2" fmla="*/ 0 h 3134611"/>
              <a:gd name="connsiteX3" fmla="*/ 3583247 w 3583247"/>
              <a:gd name="connsiteY3" fmla="*/ 3106210 h 3134611"/>
              <a:gd name="connsiteX4" fmla="*/ 1011948 w 3583247"/>
              <a:gd name="connsiteY4" fmla="*/ 3134611 h 3134611"/>
              <a:gd name="connsiteX5" fmla="*/ 0 w 3583247"/>
              <a:gd name="connsiteY5" fmla="*/ 3130454 h 3134611"/>
              <a:gd name="connsiteX0" fmla="*/ 0 w 3583247"/>
              <a:gd name="connsiteY0" fmla="*/ 3130454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3130454 h 3139345"/>
              <a:gd name="connsiteX0" fmla="*/ 0 w 3575725"/>
              <a:gd name="connsiteY0" fmla="*/ 2126285 h 3139345"/>
              <a:gd name="connsiteX1" fmla="*/ 1945 w 3575725"/>
              <a:gd name="connsiteY1" fmla="*/ 1021080 h 3139345"/>
              <a:gd name="connsiteX2" fmla="*/ 3575725 w 3575725"/>
              <a:gd name="connsiteY2" fmla="*/ 0 h 3139345"/>
              <a:gd name="connsiteX3" fmla="*/ 3570991 w 3575725"/>
              <a:gd name="connsiteY3" fmla="*/ 3139345 h 3139345"/>
              <a:gd name="connsiteX4" fmla="*/ 1004426 w 3575725"/>
              <a:gd name="connsiteY4" fmla="*/ 3134611 h 3139345"/>
              <a:gd name="connsiteX5" fmla="*/ 0 w 3575725"/>
              <a:gd name="connsiteY5" fmla="*/ 2126285 h 3139345"/>
              <a:gd name="connsiteX0" fmla="*/ 0 w 3575725"/>
              <a:gd name="connsiteY0" fmla="*/ 2126285 h 3139345"/>
              <a:gd name="connsiteX1" fmla="*/ 1945 w 3575725"/>
              <a:gd name="connsiteY1" fmla="*/ 1021080 h 3139345"/>
              <a:gd name="connsiteX2" fmla="*/ 3575725 w 3575725"/>
              <a:gd name="connsiteY2" fmla="*/ 0 h 3139345"/>
              <a:gd name="connsiteX3" fmla="*/ 3570991 w 3575725"/>
              <a:gd name="connsiteY3" fmla="*/ 3139345 h 3139345"/>
              <a:gd name="connsiteX4" fmla="*/ 2606583 w 3575725"/>
              <a:gd name="connsiteY4" fmla="*/ 2141725 h 3139345"/>
              <a:gd name="connsiteX5" fmla="*/ 0 w 3575725"/>
              <a:gd name="connsiteY5" fmla="*/ 2126285 h 3139345"/>
              <a:gd name="connsiteX0" fmla="*/ 0 w 3575725"/>
              <a:gd name="connsiteY0" fmla="*/ 2126285 h 2142697"/>
              <a:gd name="connsiteX1" fmla="*/ 1945 w 3575725"/>
              <a:gd name="connsiteY1" fmla="*/ 1021080 h 2142697"/>
              <a:gd name="connsiteX2" fmla="*/ 3575725 w 3575725"/>
              <a:gd name="connsiteY2" fmla="*/ 0 h 2142697"/>
              <a:gd name="connsiteX3" fmla="*/ 3574752 w 3575725"/>
              <a:gd name="connsiteY3" fmla="*/ 2142697 h 2142697"/>
              <a:gd name="connsiteX4" fmla="*/ 2606583 w 3575725"/>
              <a:gd name="connsiteY4" fmla="*/ 2141725 h 2142697"/>
              <a:gd name="connsiteX5" fmla="*/ 0 w 3575725"/>
              <a:gd name="connsiteY5" fmla="*/ 2126285 h 214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5725" h="2142697">
                <a:moveTo>
                  <a:pt x="0" y="2126285"/>
                </a:moveTo>
                <a:cubicBezTo>
                  <a:pt x="3156" y="1423160"/>
                  <a:pt x="-1211" y="1724205"/>
                  <a:pt x="1945" y="1021080"/>
                </a:cubicBezTo>
                <a:lnTo>
                  <a:pt x="3575725" y="0"/>
                </a:lnTo>
                <a:cubicBezTo>
                  <a:pt x="3575401" y="714232"/>
                  <a:pt x="3575076" y="1428465"/>
                  <a:pt x="3574752" y="2142697"/>
                </a:cubicBezTo>
                <a:lnTo>
                  <a:pt x="2606583" y="2141725"/>
                </a:lnTo>
                <a:lnTo>
                  <a:pt x="0" y="21262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00D88BD8-9E72-844D-A3E4-A145CC1FC878}"/>
              </a:ext>
            </a:extLst>
          </p:cNvPr>
          <p:cNvSpPr/>
          <p:nvPr userDrawn="1"/>
        </p:nvSpPr>
        <p:spPr>
          <a:xfrm>
            <a:off x="2796363" y="894269"/>
            <a:ext cx="7956155" cy="6096272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3040516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3040516 h 5151120"/>
              <a:gd name="connsiteX0" fmla="*/ 0 w 3573780"/>
              <a:gd name="connsiteY0" fmla="*/ 3040516 h 3106210"/>
              <a:gd name="connsiteX1" fmla="*/ 0 w 3573780"/>
              <a:gd name="connsiteY1" fmla="*/ 1021080 h 3106210"/>
              <a:gd name="connsiteX2" fmla="*/ 3573780 w 3573780"/>
              <a:gd name="connsiteY2" fmla="*/ 0 h 3106210"/>
              <a:gd name="connsiteX3" fmla="*/ 3573780 w 3573780"/>
              <a:gd name="connsiteY3" fmla="*/ 3106210 h 3106210"/>
              <a:gd name="connsiteX4" fmla="*/ 955145 w 3573780"/>
              <a:gd name="connsiteY4" fmla="*/ 3068341 h 3106210"/>
              <a:gd name="connsiteX5" fmla="*/ 0 w 3573780"/>
              <a:gd name="connsiteY5" fmla="*/ 3040516 h 3106210"/>
              <a:gd name="connsiteX0" fmla="*/ 0 w 3583247"/>
              <a:gd name="connsiteY0" fmla="*/ 3130454 h 3130454"/>
              <a:gd name="connsiteX1" fmla="*/ 9467 w 3583247"/>
              <a:gd name="connsiteY1" fmla="*/ 1021080 h 3130454"/>
              <a:gd name="connsiteX2" fmla="*/ 3583247 w 3583247"/>
              <a:gd name="connsiteY2" fmla="*/ 0 h 3130454"/>
              <a:gd name="connsiteX3" fmla="*/ 3583247 w 3583247"/>
              <a:gd name="connsiteY3" fmla="*/ 3106210 h 3130454"/>
              <a:gd name="connsiteX4" fmla="*/ 964612 w 3583247"/>
              <a:gd name="connsiteY4" fmla="*/ 3068341 h 3130454"/>
              <a:gd name="connsiteX5" fmla="*/ 0 w 3583247"/>
              <a:gd name="connsiteY5" fmla="*/ 3130454 h 3130454"/>
              <a:gd name="connsiteX0" fmla="*/ 0 w 3583247"/>
              <a:gd name="connsiteY0" fmla="*/ 3130454 h 3134611"/>
              <a:gd name="connsiteX1" fmla="*/ 9467 w 3583247"/>
              <a:gd name="connsiteY1" fmla="*/ 1021080 h 3134611"/>
              <a:gd name="connsiteX2" fmla="*/ 3583247 w 3583247"/>
              <a:gd name="connsiteY2" fmla="*/ 0 h 3134611"/>
              <a:gd name="connsiteX3" fmla="*/ 3583247 w 3583247"/>
              <a:gd name="connsiteY3" fmla="*/ 3106210 h 3134611"/>
              <a:gd name="connsiteX4" fmla="*/ 1011948 w 3583247"/>
              <a:gd name="connsiteY4" fmla="*/ 3134611 h 3134611"/>
              <a:gd name="connsiteX5" fmla="*/ 0 w 3583247"/>
              <a:gd name="connsiteY5" fmla="*/ 3130454 h 3134611"/>
              <a:gd name="connsiteX0" fmla="*/ 0 w 3583247"/>
              <a:gd name="connsiteY0" fmla="*/ 3130454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3130454 h 3139345"/>
              <a:gd name="connsiteX0" fmla="*/ 0 w 3583247"/>
              <a:gd name="connsiteY0" fmla="*/ 2736231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2736231 h 3139345"/>
              <a:gd name="connsiteX0" fmla="*/ 0 w 3583247"/>
              <a:gd name="connsiteY0" fmla="*/ 2736231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448410 w 3583247"/>
              <a:gd name="connsiteY4" fmla="*/ 2740388 h 3139345"/>
              <a:gd name="connsiteX5" fmla="*/ 0 w 3583247"/>
              <a:gd name="connsiteY5" fmla="*/ 2736231 h 3139345"/>
              <a:gd name="connsiteX0" fmla="*/ 0 w 3583247"/>
              <a:gd name="connsiteY0" fmla="*/ 2736231 h 2740388"/>
              <a:gd name="connsiteX1" fmla="*/ 9467 w 3583247"/>
              <a:gd name="connsiteY1" fmla="*/ 1021080 h 2740388"/>
              <a:gd name="connsiteX2" fmla="*/ 3583247 w 3583247"/>
              <a:gd name="connsiteY2" fmla="*/ 0 h 2740388"/>
              <a:gd name="connsiteX3" fmla="*/ 3557394 w 3583247"/>
              <a:gd name="connsiteY3" fmla="*/ 2738082 h 2740388"/>
              <a:gd name="connsiteX4" fmla="*/ 1448410 w 3583247"/>
              <a:gd name="connsiteY4" fmla="*/ 2740388 h 2740388"/>
              <a:gd name="connsiteX5" fmla="*/ 0 w 3583247"/>
              <a:gd name="connsiteY5" fmla="*/ 2736231 h 2740388"/>
              <a:gd name="connsiteX0" fmla="*/ 0 w 3583247"/>
              <a:gd name="connsiteY0" fmla="*/ 2736231 h 2745604"/>
              <a:gd name="connsiteX1" fmla="*/ 9467 w 3583247"/>
              <a:gd name="connsiteY1" fmla="*/ 1021080 h 2745604"/>
              <a:gd name="connsiteX2" fmla="*/ 3583247 w 3583247"/>
              <a:gd name="connsiteY2" fmla="*/ 0 h 2745604"/>
              <a:gd name="connsiteX3" fmla="*/ 3579960 w 3583247"/>
              <a:gd name="connsiteY3" fmla="*/ 2745604 h 2745604"/>
              <a:gd name="connsiteX4" fmla="*/ 1448410 w 3583247"/>
              <a:gd name="connsiteY4" fmla="*/ 2740388 h 2745604"/>
              <a:gd name="connsiteX5" fmla="*/ 0 w 3583247"/>
              <a:gd name="connsiteY5" fmla="*/ 2736231 h 274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3247" h="2745604">
                <a:moveTo>
                  <a:pt x="0" y="2736231"/>
                </a:moveTo>
                <a:cubicBezTo>
                  <a:pt x="3156" y="2033106"/>
                  <a:pt x="6311" y="1724205"/>
                  <a:pt x="9467" y="1021080"/>
                </a:cubicBezTo>
                <a:lnTo>
                  <a:pt x="3583247" y="0"/>
                </a:lnTo>
                <a:cubicBezTo>
                  <a:pt x="3582151" y="915201"/>
                  <a:pt x="3581056" y="1830403"/>
                  <a:pt x="3579960" y="2745604"/>
                </a:cubicBezTo>
                <a:lnTo>
                  <a:pt x="1448410" y="2740388"/>
                </a:lnTo>
                <a:lnTo>
                  <a:pt x="0" y="27362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6" name="Forma libre 5">
            <a:extLst>
              <a:ext uri="{FF2B5EF4-FFF2-40B4-BE49-F238E27FC236}">
                <a16:creationId xmlns:a16="http://schemas.microsoft.com/office/drawing/2014/main" id="{95D2642E-B667-424F-952B-3431D2440BB5}"/>
              </a:ext>
            </a:extLst>
          </p:cNvPr>
          <p:cNvSpPr/>
          <p:nvPr userDrawn="1"/>
        </p:nvSpPr>
        <p:spPr>
          <a:xfrm>
            <a:off x="-92286" y="20016"/>
            <a:ext cx="8259460" cy="6970525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  <a:gd name="connsiteX0" fmla="*/ 15240 w 3589020"/>
              <a:gd name="connsiteY0" fmla="*/ 3040516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3106210 h 5151120"/>
              <a:gd name="connsiteX4" fmla="*/ 0 w 3589020"/>
              <a:gd name="connsiteY4" fmla="*/ 5151120 h 5151120"/>
              <a:gd name="connsiteX5" fmla="*/ 15240 w 3589020"/>
              <a:gd name="connsiteY5" fmla="*/ 3040516 h 5151120"/>
              <a:gd name="connsiteX0" fmla="*/ 0 w 3573780"/>
              <a:gd name="connsiteY0" fmla="*/ 3040516 h 3106210"/>
              <a:gd name="connsiteX1" fmla="*/ 0 w 3573780"/>
              <a:gd name="connsiteY1" fmla="*/ 1021080 h 3106210"/>
              <a:gd name="connsiteX2" fmla="*/ 3573780 w 3573780"/>
              <a:gd name="connsiteY2" fmla="*/ 0 h 3106210"/>
              <a:gd name="connsiteX3" fmla="*/ 3573780 w 3573780"/>
              <a:gd name="connsiteY3" fmla="*/ 3106210 h 3106210"/>
              <a:gd name="connsiteX4" fmla="*/ 955145 w 3573780"/>
              <a:gd name="connsiteY4" fmla="*/ 3068341 h 3106210"/>
              <a:gd name="connsiteX5" fmla="*/ 0 w 3573780"/>
              <a:gd name="connsiteY5" fmla="*/ 3040516 h 3106210"/>
              <a:gd name="connsiteX0" fmla="*/ 0 w 3583247"/>
              <a:gd name="connsiteY0" fmla="*/ 3130454 h 3130454"/>
              <a:gd name="connsiteX1" fmla="*/ 9467 w 3583247"/>
              <a:gd name="connsiteY1" fmla="*/ 1021080 h 3130454"/>
              <a:gd name="connsiteX2" fmla="*/ 3583247 w 3583247"/>
              <a:gd name="connsiteY2" fmla="*/ 0 h 3130454"/>
              <a:gd name="connsiteX3" fmla="*/ 3583247 w 3583247"/>
              <a:gd name="connsiteY3" fmla="*/ 3106210 h 3130454"/>
              <a:gd name="connsiteX4" fmla="*/ 964612 w 3583247"/>
              <a:gd name="connsiteY4" fmla="*/ 3068341 h 3130454"/>
              <a:gd name="connsiteX5" fmla="*/ 0 w 3583247"/>
              <a:gd name="connsiteY5" fmla="*/ 3130454 h 3130454"/>
              <a:gd name="connsiteX0" fmla="*/ 0 w 3583247"/>
              <a:gd name="connsiteY0" fmla="*/ 3130454 h 3134611"/>
              <a:gd name="connsiteX1" fmla="*/ 9467 w 3583247"/>
              <a:gd name="connsiteY1" fmla="*/ 1021080 h 3134611"/>
              <a:gd name="connsiteX2" fmla="*/ 3583247 w 3583247"/>
              <a:gd name="connsiteY2" fmla="*/ 0 h 3134611"/>
              <a:gd name="connsiteX3" fmla="*/ 3583247 w 3583247"/>
              <a:gd name="connsiteY3" fmla="*/ 3106210 h 3134611"/>
              <a:gd name="connsiteX4" fmla="*/ 1011948 w 3583247"/>
              <a:gd name="connsiteY4" fmla="*/ 3134611 h 3134611"/>
              <a:gd name="connsiteX5" fmla="*/ 0 w 3583247"/>
              <a:gd name="connsiteY5" fmla="*/ 3130454 h 3134611"/>
              <a:gd name="connsiteX0" fmla="*/ 0 w 3583247"/>
              <a:gd name="connsiteY0" fmla="*/ 3130454 h 3139345"/>
              <a:gd name="connsiteX1" fmla="*/ 9467 w 3583247"/>
              <a:gd name="connsiteY1" fmla="*/ 1021080 h 3139345"/>
              <a:gd name="connsiteX2" fmla="*/ 3583247 w 3583247"/>
              <a:gd name="connsiteY2" fmla="*/ 0 h 3139345"/>
              <a:gd name="connsiteX3" fmla="*/ 3578513 w 3583247"/>
              <a:gd name="connsiteY3" fmla="*/ 3139345 h 3139345"/>
              <a:gd name="connsiteX4" fmla="*/ 1011948 w 3583247"/>
              <a:gd name="connsiteY4" fmla="*/ 3134611 h 3139345"/>
              <a:gd name="connsiteX5" fmla="*/ 0 w 3583247"/>
              <a:gd name="connsiteY5" fmla="*/ 3130454 h 31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3247" h="3139345">
                <a:moveTo>
                  <a:pt x="0" y="3130454"/>
                </a:moveTo>
                <a:cubicBezTo>
                  <a:pt x="3156" y="2427329"/>
                  <a:pt x="6311" y="1724205"/>
                  <a:pt x="9467" y="1021080"/>
                </a:cubicBezTo>
                <a:lnTo>
                  <a:pt x="3583247" y="0"/>
                </a:lnTo>
                <a:lnTo>
                  <a:pt x="3578513" y="3139345"/>
                </a:lnTo>
                <a:lnTo>
                  <a:pt x="1011948" y="3134611"/>
                </a:lnTo>
                <a:lnTo>
                  <a:pt x="0" y="31304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2444755"/>
            <a:ext cx="5760000" cy="35771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Capítulo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</p:spTree>
    <p:extLst>
      <p:ext uri="{BB962C8B-B14F-4D97-AF65-F5344CB8AC3E}">
        <p14:creationId xmlns:p14="http://schemas.microsoft.com/office/powerpoint/2010/main" val="2875111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1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45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a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2892558"/>
              </p:ext>
            </p:extLst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8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259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a sin endo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7" y="2121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5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2121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1666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665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5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4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8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0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48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/>
              <a:t>Editar los estilos de texto del patrón
Segundo nivel
Tercer nivel
Cuarto nivel
Quinto nivel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0328936" y="6242390"/>
            <a:ext cx="1871531" cy="642611"/>
            <a:chOff x="8064500" y="4790414"/>
            <a:chExt cx="1083150" cy="371911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2397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7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224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Texto está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97" name="Diapositiva de think-cell" r:id="rId5" imgW="270" imgH="270" progId="TCLayout.ActiveDocument.1">
                  <p:embed/>
                </p:oleObj>
              </mc:Choice>
              <mc:Fallback>
                <p:oleObj name="Diapositiva de think-cell" r:id="rId5" imgW="270" imgH="270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700" b="0" i="0" baseline="0" dirty="0">
              <a:latin typeface="Playfair Display" panose="00000500000000000000" pitchFamily="2" charset="0"/>
              <a:ea typeface="+mj-ea"/>
              <a:cs typeface="+mj-cs"/>
              <a:sym typeface="Playfair Display" panose="000005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649091"/>
            <a:ext cx="11519451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700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  <p:sp>
        <p:nvSpPr>
          <p:cNvPr id="9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336000" y="357000"/>
            <a:ext cx="11519451" cy="25152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kumimoji="0" lang="es-ES" sz="1100" b="0" i="0" u="none" strike="noStrike" kern="1200" cap="none" spc="0" normalizeH="0" baseline="0" dirty="0" smtClean="0">
                <a:ln>
                  <a:noFill/>
                </a:ln>
                <a:solidFill>
                  <a:srgbClr val="1A3B47"/>
                </a:solidFill>
                <a:effectLst/>
                <a:uLnTx/>
                <a:uFillTx/>
                <a:latin typeface="Soho Gothic Pro" panose="020B0503030504020204" pitchFamily="34" charset="0"/>
                <a:ea typeface="+mn-ea"/>
                <a:cs typeface="Soho Gothic Pro" panose="020B05030305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just" defTabSz="112541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D3935">
                  <a:lumMod val="75000"/>
                </a:srgbClr>
              </a:buClr>
              <a:buSzTx/>
              <a:buFont typeface="Arial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</a:p>
        </p:txBody>
      </p:sp>
      <p:grpSp>
        <p:nvGrpSpPr>
          <p:cNvPr id="6" name="Grupo 5"/>
          <p:cNvGrpSpPr/>
          <p:nvPr userDrawn="1"/>
        </p:nvGrpSpPr>
        <p:grpSpPr>
          <a:xfrm>
            <a:off x="10328936" y="6242389"/>
            <a:ext cx="1871531" cy="642611"/>
            <a:chOff x="8064500" y="4790414"/>
            <a:chExt cx="1083150" cy="371911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6C3A9BA-FA29-AF49-93DF-C962E39BE4D1}"/>
                </a:ext>
              </a:extLst>
            </p:cNvPr>
            <p:cNvSpPr/>
            <p:nvPr userDrawn="1"/>
          </p:nvSpPr>
          <p:spPr>
            <a:xfrm>
              <a:off x="8261825" y="4790414"/>
              <a:ext cx="885825" cy="349250"/>
            </a:xfrm>
            <a:custGeom>
              <a:avLst/>
              <a:gdLst>
                <a:gd name="connsiteX0" fmla="*/ 885825 w 885825"/>
                <a:gd name="connsiteY0" fmla="*/ 225425 h 349250"/>
                <a:gd name="connsiteX1" fmla="*/ 885825 w 885825"/>
                <a:gd name="connsiteY1" fmla="*/ 0 h 349250"/>
                <a:gd name="connsiteX2" fmla="*/ 0 w 885825"/>
                <a:gd name="connsiteY2" fmla="*/ 250825 h 349250"/>
                <a:gd name="connsiteX3" fmla="*/ 0 w 885825"/>
                <a:gd name="connsiteY3" fmla="*/ 349250 h 349250"/>
                <a:gd name="connsiteX4" fmla="*/ 885825 w 885825"/>
                <a:gd name="connsiteY4" fmla="*/ 225425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349250">
                  <a:moveTo>
                    <a:pt x="885825" y="225425"/>
                  </a:moveTo>
                  <a:lnTo>
                    <a:pt x="885825" y="0"/>
                  </a:lnTo>
                  <a:lnTo>
                    <a:pt x="0" y="250825"/>
                  </a:lnTo>
                  <a:lnTo>
                    <a:pt x="0" y="349250"/>
                  </a:lnTo>
                  <a:lnTo>
                    <a:pt x="885825" y="2254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/>
            </a:p>
          </p:txBody>
        </p:sp>
        <p:sp>
          <p:nvSpPr>
            <p:cNvPr id="10" name="Triángulo 10">
              <a:extLst>
                <a:ext uri="{FF2B5EF4-FFF2-40B4-BE49-F238E27FC236}">
                  <a16:creationId xmlns:a16="http://schemas.microsoft.com/office/drawing/2014/main" id="{400DAD3A-8917-4A46-A174-4210FBD17B57}"/>
                </a:ext>
              </a:extLst>
            </p:cNvPr>
            <p:cNvSpPr/>
            <p:nvPr userDrawn="1"/>
          </p:nvSpPr>
          <p:spPr>
            <a:xfrm>
              <a:off x="8064500" y="4844050"/>
              <a:ext cx="1083150" cy="318275"/>
            </a:xfrm>
            <a:custGeom>
              <a:avLst/>
              <a:gdLst>
                <a:gd name="connsiteX0" fmla="*/ 0 w 2282400"/>
                <a:gd name="connsiteY0" fmla="*/ 1101600 h 1101600"/>
                <a:gd name="connsiteX1" fmla="*/ 1141200 w 2282400"/>
                <a:gd name="connsiteY1" fmla="*/ 0 h 1101600"/>
                <a:gd name="connsiteX2" fmla="*/ 2282400 w 2282400"/>
                <a:gd name="connsiteY2" fmla="*/ 1101600 h 1101600"/>
                <a:gd name="connsiteX3" fmla="*/ 0 w 2282400"/>
                <a:gd name="connsiteY3" fmla="*/ 1101600 h 1101600"/>
                <a:gd name="connsiteX0" fmla="*/ 0 w 2300400"/>
                <a:gd name="connsiteY0" fmla="*/ 302400 h 302400"/>
                <a:gd name="connsiteX1" fmla="*/ 2300400 w 2300400"/>
                <a:gd name="connsiteY1" fmla="*/ 0 h 302400"/>
                <a:gd name="connsiteX2" fmla="*/ 2282400 w 2300400"/>
                <a:gd name="connsiteY2" fmla="*/ 302400 h 302400"/>
                <a:gd name="connsiteX3" fmla="*/ 0 w 2300400"/>
                <a:gd name="connsiteY3" fmla="*/ 302400 h 302400"/>
                <a:gd name="connsiteX0" fmla="*/ 0 w 1026000"/>
                <a:gd name="connsiteY0" fmla="*/ 295200 h 302400"/>
                <a:gd name="connsiteX1" fmla="*/ 1026000 w 1026000"/>
                <a:gd name="connsiteY1" fmla="*/ 0 h 302400"/>
                <a:gd name="connsiteX2" fmla="*/ 1008000 w 1026000"/>
                <a:gd name="connsiteY2" fmla="*/ 302400 h 302400"/>
                <a:gd name="connsiteX3" fmla="*/ 0 w 1026000"/>
                <a:gd name="connsiteY3" fmla="*/ 295200 h 3024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08000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5100"/>
                <a:gd name="connsiteX1" fmla="*/ 1083150 w 1083150"/>
                <a:gd name="connsiteY1" fmla="*/ 0 h 315100"/>
                <a:gd name="connsiteX2" fmla="*/ 1074675 w 1083150"/>
                <a:gd name="connsiteY2" fmla="*/ 315100 h 315100"/>
                <a:gd name="connsiteX3" fmla="*/ 0 w 1083150"/>
                <a:gd name="connsiteY3" fmla="*/ 307900 h 315100"/>
                <a:gd name="connsiteX0" fmla="*/ 0 w 1083150"/>
                <a:gd name="connsiteY0" fmla="*/ 307900 h 318275"/>
                <a:gd name="connsiteX1" fmla="*/ 1083150 w 1083150"/>
                <a:gd name="connsiteY1" fmla="*/ 0 h 318275"/>
                <a:gd name="connsiteX2" fmla="*/ 1081025 w 1083150"/>
                <a:gd name="connsiteY2" fmla="*/ 318275 h 318275"/>
                <a:gd name="connsiteX3" fmla="*/ 0 w 1083150"/>
                <a:gd name="connsiteY3" fmla="*/ 307900 h 31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150" h="318275">
                  <a:moveTo>
                    <a:pt x="0" y="307900"/>
                  </a:moveTo>
                  <a:lnTo>
                    <a:pt x="1083150" y="0"/>
                  </a:lnTo>
                  <a:cubicBezTo>
                    <a:pt x="1082442" y="106092"/>
                    <a:pt x="1081733" y="212183"/>
                    <a:pt x="1081025" y="318275"/>
                  </a:cubicBezTo>
                  <a:lnTo>
                    <a:pt x="0" y="3079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7">
            <a:lum/>
          </a:blip>
          <a:stretch>
            <a:fillRect/>
          </a:stretch>
        </p:blipFill>
        <p:spPr>
          <a:xfrm>
            <a:off x="8887255" y="6540533"/>
            <a:ext cx="1145183" cy="248840"/>
          </a:xfrm>
          <a:prstGeom prst="rect">
            <a:avLst/>
          </a:prstGeom>
        </p:spPr>
      </p:pic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2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100" smtClean="0">
                <a:solidFill>
                  <a:schemeClr val="bg1"/>
                </a:solidFill>
              </a:rPr>
              <a:pPr algn="r"/>
              <a:t>‹Nº›</a:t>
            </a:fld>
            <a:endParaRPr lang="es-E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116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.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56F5E28-B21A-FF48-ACBE-0BE66B94DE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1780119"/>
            <a:ext cx="12191999" cy="4241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 dirty="0"/>
              <a:t>Imagen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EDF07A6-6F4B-244E-9DCC-660BBA9CF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291"/>
            <a:ext cx="11430000" cy="9193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733"/>
            </a:lvl1pPr>
          </a:lstStyle>
          <a:p>
            <a:r>
              <a:rPr lang="es-ES" dirty="0"/>
              <a:t>Haga clic para modificar el título de esta página, cuentas con dos líneas para títulos extensos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9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837" y="712437"/>
            <a:ext cx="7553833" cy="7145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5330" b="0" i="0">
                <a:solidFill>
                  <a:schemeClr val="tx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Gracias!</a:t>
            </a:r>
            <a:endParaRPr lang="en-US" dirty="0"/>
          </a:p>
        </p:txBody>
      </p:sp>
      <p:sp>
        <p:nvSpPr>
          <p:cNvPr id="3" name="Rectángulo 3">
            <a:extLst>
              <a:ext uri="{FF2B5EF4-FFF2-40B4-BE49-F238E27FC236}">
                <a16:creationId xmlns:a16="http://schemas.microsoft.com/office/drawing/2014/main" id="{A1E39811-A34B-AD46-8ACC-A06DB4D267D0}"/>
              </a:ext>
            </a:extLst>
          </p:cNvPr>
          <p:cNvSpPr/>
          <p:nvPr userDrawn="1"/>
        </p:nvSpPr>
        <p:spPr>
          <a:xfrm>
            <a:off x="7744691" y="3699164"/>
            <a:ext cx="2575779" cy="3810000"/>
          </a:xfrm>
          <a:custGeom>
            <a:avLst/>
            <a:gdLst>
              <a:gd name="connsiteX0" fmla="*/ 0 w 1569027"/>
              <a:gd name="connsiteY0" fmla="*/ 0 h 2857500"/>
              <a:gd name="connsiteX1" fmla="*/ 1569027 w 1569027"/>
              <a:gd name="connsiteY1" fmla="*/ 0 h 2857500"/>
              <a:gd name="connsiteX2" fmla="*/ 1569027 w 1569027"/>
              <a:gd name="connsiteY2" fmla="*/ 2857500 h 2857500"/>
              <a:gd name="connsiteX3" fmla="*/ 0 w 1569027"/>
              <a:gd name="connsiteY3" fmla="*/ 2857500 h 2857500"/>
              <a:gd name="connsiteX4" fmla="*/ 0 w 1569027"/>
              <a:gd name="connsiteY4" fmla="*/ 0 h 2857500"/>
              <a:gd name="connsiteX0" fmla="*/ 0 w 1569027"/>
              <a:gd name="connsiteY0" fmla="*/ 0 h 2857500"/>
              <a:gd name="connsiteX1" fmla="*/ 1558636 w 1569027"/>
              <a:gd name="connsiteY1" fmla="*/ 467591 h 2857500"/>
              <a:gd name="connsiteX2" fmla="*/ 1569027 w 1569027"/>
              <a:gd name="connsiteY2" fmla="*/ 2857500 h 2857500"/>
              <a:gd name="connsiteX3" fmla="*/ 0 w 1569027"/>
              <a:gd name="connsiteY3" fmla="*/ 2857500 h 2857500"/>
              <a:gd name="connsiteX4" fmla="*/ 0 w 1569027"/>
              <a:gd name="connsiteY4" fmla="*/ 0 h 2857500"/>
              <a:gd name="connsiteX0" fmla="*/ 0 w 1610767"/>
              <a:gd name="connsiteY0" fmla="*/ 0 h 2857500"/>
              <a:gd name="connsiteX1" fmla="*/ 1610590 w 1610767"/>
              <a:gd name="connsiteY1" fmla="*/ 477982 h 2857500"/>
              <a:gd name="connsiteX2" fmla="*/ 1569027 w 1610767"/>
              <a:gd name="connsiteY2" fmla="*/ 2857500 h 2857500"/>
              <a:gd name="connsiteX3" fmla="*/ 0 w 1610767"/>
              <a:gd name="connsiteY3" fmla="*/ 2857500 h 2857500"/>
              <a:gd name="connsiteX4" fmla="*/ 0 w 1610767"/>
              <a:gd name="connsiteY4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767" h="2857500">
                <a:moveTo>
                  <a:pt x="0" y="0"/>
                </a:moveTo>
                <a:lnTo>
                  <a:pt x="1610590" y="477982"/>
                </a:lnTo>
                <a:cubicBezTo>
                  <a:pt x="1614054" y="1274618"/>
                  <a:pt x="1565563" y="2060864"/>
                  <a:pt x="1569027" y="2857500"/>
                </a:cubicBez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4" name="Rectángulo 4">
            <a:extLst>
              <a:ext uri="{FF2B5EF4-FFF2-40B4-BE49-F238E27FC236}">
                <a16:creationId xmlns:a16="http://schemas.microsoft.com/office/drawing/2014/main" id="{A3F9223B-685F-2843-9227-57F23C3FCEB4}"/>
              </a:ext>
            </a:extLst>
          </p:cNvPr>
          <p:cNvSpPr/>
          <p:nvPr userDrawn="1"/>
        </p:nvSpPr>
        <p:spPr>
          <a:xfrm>
            <a:off x="10128451" y="2715495"/>
            <a:ext cx="1010606" cy="4793673"/>
          </a:xfrm>
          <a:custGeom>
            <a:avLst/>
            <a:gdLst>
              <a:gd name="connsiteX0" fmla="*/ 0 w 985405"/>
              <a:gd name="connsiteY0" fmla="*/ 0 h 3595255"/>
              <a:gd name="connsiteX1" fmla="*/ 985405 w 985405"/>
              <a:gd name="connsiteY1" fmla="*/ 0 h 3595255"/>
              <a:gd name="connsiteX2" fmla="*/ 985405 w 985405"/>
              <a:gd name="connsiteY2" fmla="*/ 3595255 h 3595255"/>
              <a:gd name="connsiteX3" fmla="*/ 0 w 985405"/>
              <a:gd name="connsiteY3" fmla="*/ 3595255 h 3595255"/>
              <a:gd name="connsiteX4" fmla="*/ 0 w 985405"/>
              <a:gd name="connsiteY4" fmla="*/ 0 h 3595255"/>
              <a:gd name="connsiteX0" fmla="*/ 0 w 985405"/>
              <a:gd name="connsiteY0" fmla="*/ 0 h 3595255"/>
              <a:gd name="connsiteX1" fmla="*/ 985405 w 985405"/>
              <a:gd name="connsiteY1" fmla="*/ 259773 h 3595255"/>
              <a:gd name="connsiteX2" fmla="*/ 985405 w 985405"/>
              <a:gd name="connsiteY2" fmla="*/ 3595255 h 3595255"/>
              <a:gd name="connsiteX3" fmla="*/ 0 w 985405"/>
              <a:gd name="connsiteY3" fmla="*/ 3595255 h 3595255"/>
              <a:gd name="connsiteX4" fmla="*/ 0 w 985405"/>
              <a:gd name="connsiteY4" fmla="*/ 0 h 359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5405" h="3595255">
                <a:moveTo>
                  <a:pt x="0" y="0"/>
                </a:moveTo>
                <a:lnTo>
                  <a:pt x="985405" y="259773"/>
                </a:lnTo>
                <a:lnTo>
                  <a:pt x="985405" y="3595255"/>
                </a:lnTo>
                <a:lnTo>
                  <a:pt x="0" y="35952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5" name="Rectángulo 8">
            <a:extLst>
              <a:ext uri="{FF2B5EF4-FFF2-40B4-BE49-F238E27FC236}">
                <a16:creationId xmlns:a16="http://schemas.microsoft.com/office/drawing/2014/main" id="{3E974AAD-8F9B-2E42-A5FB-13D764EAA100}"/>
              </a:ext>
            </a:extLst>
          </p:cNvPr>
          <p:cNvSpPr/>
          <p:nvPr userDrawn="1"/>
        </p:nvSpPr>
        <p:spPr>
          <a:xfrm>
            <a:off x="10992544" y="1288475"/>
            <a:ext cx="1383028" cy="6220692"/>
          </a:xfrm>
          <a:custGeom>
            <a:avLst/>
            <a:gdLst>
              <a:gd name="connsiteX0" fmla="*/ 0 w 1289338"/>
              <a:gd name="connsiteY0" fmla="*/ 0 h 4665519"/>
              <a:gd name="connsiteX1" fmla="*/ 1289338 w 1289338"/>
              <a:gd name="connsiteY1" fmla="*/ 0 h 4665519"/>
              <a:gd name="connsiteX2" fmla="*/ 1289338 w 1289338"/>
              <a:gd name="connsiteY2" fmla="*/ 4665519 h 4665519"/>
              <a:gd name="connsiteX3" fmla="*/ 0 w 1289338"/>
              <a:gd name="connsiteY3" fmla="*/ 4665519 h 4665519"/>
              <a:gd name="connsiteX4" fmla="*/ 0 w 1289338"/>
              <a:gd name="connsiteY4" fmla="*/ 0 h 4665519"/>
              <a:gd name="connsiteX0" fmla="*/ 0 w 1289338"/>
              <a:gd name="connsiteY0" fmla="*/ 0 h 4665519"/>
              <a:gd name="connsiteX1" fmla="*/ 1278947 w 1289338"/>
              <a:gd name="connsiteY1" fmla="*/ 394854 h 4665519"/>
              <a:gd name="connsiteX2" fmla="*/ 1289338 w 1289338"/>
              <a:gd name="connsiteY2" fmla="*/ 4665519 h 4665519"/>
              <a:gd name="connsiteX3" fmla="*/ 0 w 1289338"/>
              <a:gd name="connsiteY3" fmla="*/ 4665519 h 4665519"/>
              <a:gd name="connsiteX4" fmla="*/ 0 w 1289338"/>
              <a:gd name="connsiteY4" fmla="*/ 0 h 466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338" h="4665519">
                <a:moveTo>
                  <a:pt x="0" y="0"/>
                </a:moveTo>
                <a:lnTo>
                  <a:pt x="1278947" y="394854"/>
                </a:lnTo>
                <a:cubicBezTo>
                  <a:pt x="1282411" y="1818409"/>
                  <a:pt x="1285874" y="3241964"/>
                  <a:pt x="1289338" y="4665519"/>
                </a:cubicBezTo>
                <a:lnTo>
                  <a:pt x="0" y="46655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</p:spTree>
    <p:extLst>
      <p:ext uri="{BB962C8B-B14F-4D97-AF65-F5344CB8AC3E}">
        <p14:creationId xmlns:p14="http://schemas.microsoft.com/office/powerpoint/2010/main" val="318113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n1. Graf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592921"/>
            <a:ext cx="6951931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5B101F9E-64AF-FC48-B2A1-F70779554AB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8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n1. 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2" y="1592921"/>
            <a:ext cx="693807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‹Nº›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78611A90-5661-7849-85C4-60F38E37590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699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 n1.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tx1"/>
                </a:solidFill>
              </a:rPr>
              <a:pPr algn="r"/>
              <a:t>‹Nº›</a:t>
            </a:fld>
            <a:endParaRPr lang="es-ES" sz="1066" dirty="0">
              <a:solidFill>
                <a:schemeClr val="tx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57625A35-6F69-D543-BA04-C64550EF3B0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500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a n1. 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3EB5CC0-893F-7E43-ABEC-FF257A4D7B5E}"/>
              </a:ext>
            </a:extLst>
          </p:cNvPr>
          <p:cNvSpPr/>
          <p:nvPr userDrawn="1"/>
        </p:nvSpPr>
        <p:spPr>
          <a:xfrm>
            <a:off x="7457440" y="40640"/>
            <a:ext cx="4785360" cy="6868160"/>
          </a:xfrm>
          <a:custGeom>
            <a:avLst/>
            <a:gdLst>
              <a:gd name="connsiteX0" fmla="*/ 15240 w 3589020"/>
              <a:gd name="connsiteY0" fmla="*/ 5090160 h 5151120"/>
              <a:gd name="connsiteX1" fmla="*/ 15240 w 3589020"/>
              <a:gd name="connsiteY1" fmla="*/ 1021080 h 5151120"/>
              <a:gd name="connsiteX2" fmla="*/ 3589020 w 3589020"/>
              <a:gd name="connsiteY2" fmla="*/ 0 h 5151120"/>
              <a:gd name="connsiteX3" fmla="*/ 3589020 w 3589020"/>
              <a:gd name="connsiteY3" fmla="*/ 5151120 h 5151120"/>
              <a:gd name="connsiteX4" fmla="*/ 0 w 3589020"/>
              <a:gd name="connsiteY4" fmla="*/ 5151120 h 5151120"/>
              <a:gd name="connsiteX5" fmla="*/ 15240 w 3589020"/>
              <a:gd name="connsiteY5" fmla="*/ 5090160 h 515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151120">
                <a:moveTo>
                  <a:pt x="15240" y="5090160"/>
                </a:moveTo>
                <a:lnTo>
                  <a:pt x="15240" y="1021080"/>
                </a:lnTo>
                <a:lnTo>
                  <a:pt x="3589020" y="0"/>
                </a:lnTo>
                <a:lnTo>
                  <a:pt x="3589020" y="5151120"/>
                </a:lnTo>
                <a:lnTo>
                  <a:pt x="0" y="5151120"/>
                </a:lnTo>
                <a:lnTo>
                  <a:pt x="15240" y="5090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7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EA230A8-2396-C04E-BA7D-6A765043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5" y="1592921"/>
            <a:ext cx="7052606" cy="16483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título separata de nivel 1</a:t>
            </a:r>
            <a:endParaRPr lang="en-US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16D4C14-6CFE-7A40-86A8-48051042077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81435" y="1503240"/>
            <a:ext cx="3734647" cy="20218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991">
                <a:solidFill>
                  <a:schemeClr val="bg1"/>
                </a:solidFill>
                <a:latin typeface="Playfair Display" pitchFamily="2" charset="77"/>
              </a:defRPr>
            </a:lvl1pPr>
          </a:lstStyle>
          <a:p>
            <a:r>
              <a:rPr lang="es-ES" dirty="0"/>
              <a:t>Nº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0F3A02-B7CA-9E42-855B-3F51A0093AEE}"/>
              </a:ext>
            </a:extLst>
          </p:cNvPr>
          <p:cNvSpPr txBox="1">
            <a:spLocks/>
          </p:cNvSpPr>
          <p:nvPr userDrawn="1"/>
        </p:nvSpPr>
        <p:spPr>
          <a:xfrm>
            <a:off x="11472598" y="6501346"/>
            <a:ext cx="382853" cy="323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l" defTabSz="685800" rtl="0" eaLnBrk="1" latinLnBrk="0" hangingPunct="1">
              <a:defRPr sz="800" kern="1200">
                <a:solidFill>
                  <a:schemeClr val="bg1"/>
                </a:solidFill>
                <a:latin typeface="Soho Gothic Pro" panose="020B0503030504020204" pitchFamily="34" charset="77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078871-D93F-4D40-B540-DC74CFDF655C}" type="slidenum">
              <a:rPr lang="es-ES" sz="1066" smtClean="0">
                <a:solidFill>
                  <a:schemeClr val="bg1"/>
                </a:solidFill>
              </a:rPr>
              <a:pPr algn="r"/>
              <a:t>‹Nº›</a:t>
            </a:fld>
            <a:endParaRPr lang="es-ES" sz="1066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lum bright="100000" contrast="-70000"/>
          </a:blip>
          <a:stretch>
            <a:fillRect/>
          </a:stretch>
        </p:blipFill>
        <p:spPr>
          <a:xfrm>
            <a:off x="8887258" y="6540533"/>
            <a:ext cx="1145182" cy="24884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26E4C2C5-0D36-E34C-9E34-75AB96E1F27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6000" y="6506083"/>
            <a:ext cx="858184" cy="171408"/>
          </a:xfrm>
          <a:custGeom>
            <a:avLst/>
            <a:gdLst>
              <a:gd name="T0" fmla="*/ 1051 w 1701"/>
              <a:gd name="T1" fmla="*/ 298 h 337"/>
              <a:gd name="T2" fmla="*/ 967 w 1701"/>
              <a:gd name="T3" fmla="*/ 337 h 337"/>
              <a:gd name="T4" fmla="*/ 877 w 1701"/>
              <a:gd name="T5" fmla="*/ 262 h 337"/>
              <a:gd name="T6" fmla="*/ 906 w 1701"/>
              <a:gd name="T7" fmla="*/ 285 h 337"/>
              <a:gd name="T8" fmla="*/ 991 w 1701"/>
              <a:gd name="T9" fmla="*/ 309 h 337"/>
              <a:gd name="T10" fmla="*/ 1033 w 1701"/>
              <a:gd name="T11" fmla="*/ 263 h 337"/>
              <a:gd name="T12" fmla="*/ 926 w 1701"/>
              <a:gd name="T13" fmla="*/ 200 h 337"/>
              <a:gd name="T14" fmla="*/ 888 w 1701"/>
              <a:gd name="T15" fmla="*/ 112 h 337"/>
              <a:gd name="T16" fmla="*/ 967 w 1701"/>
              <a:gd name="T17" fmla="*/ 75 h 337"/>
              <a:gd name="T18" fmla="*/ 1056 w 1701"/>
              <a:gd name="T19" fmla="*/ 149 h 337"/>
              <a:gd name="T20" fmla="*/ 1013 w 1701"/>
              <a:gd name="T21" fmla="*/ 112 h 337"/>
              <a:gd name="T22" fmla="*/ 925 w 1701"/>
              <a:gd name="T23" fmla="*/ 108 h 337"/>
              <a:gd name="T24" fmla="*/ 913 w 1701"/>
              <a:gd name="T25" fmla="*/ 163 h 337"/>
              <a:gd name="T26" fmla="*/ 1046 w 1701"/>
              <a:gd name="T27" fmla="*/ 222 h 337"/>
              <a:gd name="T28" fmla="*/ 680 w 1701"/>
              <a:gd name="T29" fmla="*/ 86 h 337"/>
              <a:gd name="T30" fmla="*/ 656 w 1701"/>
              <a:gd name="T31" fmla="*/ 103 h 337"/>
              <a:gd name="T32" fmla="*/ 656 w 1701"/>
              <a:gd name="T33" fmla="*/ 103 h 337"/>
              <a:gd name="T34" fmla="*/ 632 w 1701"/>
              <a:gd name="T35" fmla="*/ 335 h 337"/>
              <a:gd name="T36" fmla="*/ 661 w 1701"/>
              <a:gd name="T37" fmla="*/ 137 h 337"/>
              <a:gd name="T38" fmla="*/ 722 w 1701"/>
              <a:gd name="T39" fmla="*/ 100 h 337"/>
              <a:gd name="T40" fmla="*/ 783 w 1701"/>
              <a:gd name="T41" fmla="*/ 140 h 337"/>
              <a:gd name="T42" fmla="*/ 810 w 1701"/>
              <a:gd name="T43" fmla="*/ 335 h 337"/>
              <a:gd name="T44" fmla="*/ 722 w 1701"/>
              <a:gd name="T45" fmla="*/ 75 h 337"/>
              <a:gd name="T46" fmla="*/ 1692 w 1701"/>
              <a:gd name="T47" fmla="*/ 298 h 337"/>
              <a:gd name="T48" fmla="*/ 1607 w 1701"/>
              <a:gd name="T49" fmla="*/ 256 h 337"/>
              <a:gd name="T50" fmla="*/ 1686 w 1701"/>
              <a:gd name="T51" fmla="*/ 101 h 337"/>
              <a:gd name="T52" fmla="*/ 1607 w 1701"/>
              <a:gd name="T53" fmla="*/ 78 h 337"/>
              <a:gd name="T54" fmla="*/ 1583 w 1701"/>
              <a:gd name="T55" fmla="*/ 257 h 337"/>
              <a:gd name="T56" fmla="*/ 248 w 1701"/>
              <a:gd name="T57" fmla="*/ 75 h 337"/>
              <a:gd name="T58" fmla="*/ 181 w 1701"/>
              <a:gd name="T59" fmla="*/ 98 h 337"/>
              <a:gd name="T60" fmla="*/ 92 w 1701"/>
              <a:gd name="T61" fmla="*/ 75 h 337"/>
              <a:gd name="T62" fmla="*/ 0 w 1701"/>
              <a:gd name="T63" fmla="*/ 164 h 337"/>
              <a:gd name="T64" fmla="*/ 25 w 1701"/>
              <a:gd name="T65" fmla="*/ 164 h 337"/>
              <a:gd name="T66" fmla="*/ 57 w 1701"/>
              <a:gd name="T67" fmla="*/ 106 h 337"/>
              <a:gd name="T68" fmla="*/ 124 w 1701"/>
              <a:gd name="T69" fmla="*/ 106 h 337"/>
              <a:gd name="T70" fmla="*/ 156 w 1701"/>
              <a:gd name="T71" fmla="*/ 164 h 337"/>
              <a:gd name="T72" fmla="*/ 182 w 1701"/>
              <a:gd name="T73" fmla="*/ 164 h 337"/>
              <a:gd name="T74" fmla="*/ 214 w 1701"/>
              <a:gd name="T75" fmla="*/ 106 h 337"/>
              <a:gd name="T76" fmla="*/ 281 w 1701"/>
              <a:gd name="T77" fmla="*/ 106 h 337"/>
              <a:gd name="T78" fmla="*/ 313 w 1701"/>
              <a:gd name="T79" fmla="*/ 164 h 337"/>
              <a:gd name="T80" fmla="*/ 338 w 1701"/>
              <a:gd name="T81" fmla="*/ 164 h 337"/>
              <a:gd name="T82" fmla="*/ 1522 w 1701"/>
              <a:gd name="T83" fmla="*/ 334 h 337"/>
              <a:gd name="T84" fmla="*/ 1522 w 1701"/>
              <a:gd name="T85" fmla="*/ 311 h 337"/>
              <a:gd name="T86" fmla="*/ 1381 w 1701"/>
              <a:gd name="T87" fmla="*/ 78 h 337"/>
              <a:gd name="T88" fmla="*/ 1381 w 1701"/>
              <a:gd name="T89" fmla="*/ 101 h 337"/>
              <a:gd name="T90" fmla="*/ 1381 w 1701"/>
              <a:gd name="T91" fmla="*/ 311 h 337"/>
              <a:gd name="T92" fmla="*/ 1381 w 1701"/>
              <a:gd name="T93" fmla="*/ 334 h 337"/>
              <a:gd name="T94" fmla="*/ 415 w 1701"/>
              <a:gd name="T95" fmla="*/ 78 h 337"/>
              <a:gd name="T96" fmla="*/ 415 w 1701"/>
              <a:gd name="T97" fmla="*/ 101 h 337"/>
              <a:gd name="T98" fmla="*/ 412 w 1701"/>
              <a:gd name="T99" fmla="*/ 311 h 337"/>
              <a:gd name="T100" fmla="*/ 556 w 1701"/>
              <a:gd name="T101" fmla="*/ 311 h 337"/>
              <a:gd name="T102" fmla="*/ 1297 w 1701"/>
              <a:gd name="T103" fmla="*/ 126 h 337"/>
              <a:gd name="T104" fmla="*/ 1288 w 1701"/>
              <a:gd name="T105" fmla="*/ 334 h 337"/>
              <a:gd name="T106" fmla="*/ 1280 w 1701"/>
              <a:gd name="T107" fmla="*/ 313 h 337"/>
              <a:gd name="T108" fmla="*/ 1148 w 1701"/>
              <a:gd name="T109" fmla="*/ 314 h 337"/>
              <a:gd name="T110" fmla="*/ 1130 w 1701"/>
              <a:gd name="T111" fmla="*/ 126 h 337"/>
              <a:gd name="T112" fmla="*/ 1250 w 1701"/>
              <a:gd name="T113" fmla="*/ 81 h 337"/>
              <a:gd name="T114" fmla="*/ 1278 w 1701"/>
              <a:gd name="T115" fmla="*/ 162 h 337"/>
              <a:gd name="T116" fmla="*/ 1166 w 1701"/>
              <a:gd name="T117" fmla="*/ 116 h 337"/>
              <a:gd name="T118" fmla="*/ 1152 w 1701"/>
              <a:gd name="T119" fmla="*/ 271 h 337"/>
              <a:gd name="T120" fmla="*/ 1214 w 1701"/>
              <a:gd name="T121" fmla="*/ 312 h 337"/>
              <a:gd name="T122" fmla="*/ 1275 w 1701"/>
              <a:gd name="T123" fmla="*/ 271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1" h="337">
                <a:moveTo>
                  <a:pt x="1046" y="222"/>
                </a:moveTo>
                <a:cubicBezTo>
                  <a:pt x="1054" y="233"/>
                  <a:pt x="1058" y="247"/>
                  <a:pt x="1058" y="263"/>
                </a:cubicBezTo>
                <a:cubicBezTo>
                  <a:pt x="1058" y="276"/>
                  <a:pt x="1056" y="288"/>
                  <a:pt x="1051" y="298"/>
                </a:cubicBezTo>
                <a:cubicBezTo>
                  <a:pt x="1046" y="307"/>
                  <a:pt x="1039" y="315"/>
                  <a:pt x="1031" y="321"/>
                </a:cubicBezTo>
                <a:cubicBezTo>
                  <a:pt x="1022" y="327"/>
                  <a:pt x="1013" y="331"/>
                  <a:pt x="1001" y="333"/>
                </a:cubicBezTo>
                <a:cubicBezTo>
                  <a:pt x="991" y="335"/>
                  <a:pt x="979" y="337"/>
                  <a:pt x="967" y="337"/>
                </a:cubicBezTo>
                <a:cubicBezTo>
                  <a:pt x="940" y="337"/>
                  <a:pt x="919" y="331"/>
                  <a:pt x="902" y="319"/>
                </a:cubicBezTo>
                <a:cubicBezTo>
                  <a:pt x="886" y="306"/>
                  <a:pt x="877" y="288"/>
                  <a:pt x="876" y="263"/>
                </a:cubicBezTo>
                <a:cubicBezTo>
                  <a:pt x="876" y="263"/>
                  <a:pt x="877" y="262"/>
                  <a:pt x="877" y="262"/>
                </a:cubicBezTo>
                <a:cubicBezTo>
                  <a:pt x="901" y="262"/>
                  <a:pt x="901" y="262"/>
                  <a:pt x="901" y="262"/>
                </a:cubicBezTo>
                <a:cubicBezTo>
                  <a:pt x="901" y="262"/>
                  <a:pt x="902" y="263"/>
                  <a:pt x="902" y="263"/>
                </a:cubicBezTo>
                <a:cubicBezTo>
                  <a:pt x="902" y="272"/>
                  <a:pt x="903" y="280"/>
                  <a:pt x="906" y="285"/>
                </a:cubicBezTo>
                <a:cubicBezTo>
                  <a:pt x="910" y="291"/>
                  <a:pt x="914" y="296"/>
                  <a:pt x="920" y="300"/>
                </a:cubicBezTo>
                <a:cubicBezTo>
                  <a:pt x="926" y="303"/>
                  <a:pt x="932" y="306"/>
                  <a:pt x="940" y="308"/>
                </a:cubicBezTo>
                <a:cubicBezTo>
                  <a:pt x="954" y="311"/>
                  <a:pt x="970" y="311"/>
                  <a:pt x="991" y="309"/>
                </a:cubicBezTo>
                <a:cubicBezTo>
                  <a:pt x="998" y="308"/>
                  <a:pt x="1005" y="306"/>
                  <a:pt x="1012" y="303"/>
                </a:cubicBezTo>
                <a:cubicBezTo>
                  <a:pt x="1018" y="299"/>
                  <a:pt x="1023" y="295"/>
                  <a:pt x="1027" y="288"/>
                </a:cubicBezTo>
                <a:cubicBezTo>
                  <a:pt x="1031" y="282"/>
                  <a:pt x="1033" y="274"/>
                  <a:pt x="1033" y="263"/>
                </a:cubicBezTo>
                <a:cubicBezTo>
                  <a:pt x="1033" y="254"/>
                  <a:pt x="1031" y="246"/>
                  <a:pt x="1026" y="238"/>
                </a:cubicBezTo>
                <a:cubicBezTo>
                  <a:pt x="1021" y="231"/>
                  <a:pt x="1013" y="226"/>
                  <a:pt x="1003" y="223"/>
                </a:cubicBezTo>
                <a:cubicBezTo>
                  <a:pt x="926" y="200"/>
                  <a:pt x="926" y="200"/>
                  <a:pt x="926" y="200"/>
                </a:cubicBezTo>
                <a:cubicBezTo>
                  <a:pt x="911" y="196"/>
                  <a:pt x="901" y="190"/>
                  <a:pt x="893" y="180"/>
                </a:cubicBezTo>
                <a:cubicBezTo>
                  <a:pt x="885" y="170"/>
                  <a:pt x="881" y="158"/>
                  <a:pt x="881" y="144"/>
                </a:cubicBezTo>
                <a:cubicBezTo>
                  <a:pt x="881" y="131"/>
                  <a:pt x="884" y="121"/>
                  <a:pt x="888" y="112"/>
                </a:cubicBezTo>
                <a:cubicBezTo>
                  <a:pt x="893" y="103"/>
                  <a:pt x="899" y="96"/>
                  <a:pt x="907" y="90"/>
                </a:cubicBezTo>
                <a:cubicBezTo>
                  <a:pt x="915" y="85"/>
                  <a:pt x="924" y="81"/>
                  <a:pt x="934" y="78"/>
                </a:cubicBezTo>
                <a:cubicBezTo>
                  <a:pt x="945" y="76"/>
                  <a:pt x="955" y="75"/>
                  <a:pt x="967" y="75"/>
                </a:cubicBezTo>
                <a:cubicBezTo>
                  <a:pt x="993" y="75"/>
                  <a:pt x="1014" y="81"/>
                  <a:pt x="1030" y="93"/>
                </a:cubicBezTo>
                <a:cubicBezTo>
                  <a:pt x="1047" y="105"/>
                  <a:pt x="1055" y="124"/>
                  <a:pt x="1056" y="148"/>
                </a:cubicBezTo>
                <a:cubicBezTo>
                  <a:pt x="1056" y="148"/>
                  <a:pt x="1056" y="149"/>
                  <a:pt x="1056" y="149"/>
                </a:cubicBezTo>
                <a:cubicBezTo>
                  <a:pt x="1032" y="149"/>
                  <a:pt x="1032" y="149"/>
                  <a:pt x="1032" y="149"/>
                </a:cubicBezTo>
                <a:cubicBezTo>
                  <a:pt x="1032" y="149"/>
                  <a:pt x="1032" y="148"/>
                  <a:pt x="1032" y="148"/>
                </a:cubicBezTo>
                <a:cubicBezTo>
                  <a:pt x="1031" y="131"/>
                  <a:pt x="1025" y="119"/>
                  <a:pt x="1013" y="112"/>
                </a:cubicBezTo>
                <a:cubicBezTo>
                  <a:pt x="1002" y="104"/>
                  <a:pt x="986" y="100"/>
                  <a:pt x="966" y="100"/>
                </a:cubicBezTo>
                <a:cubicBezTo>
                  <a:pt x="958" y="100"/>
                  <a:pt x="951" y="100"/>
                  <a:pt x="944" y="102"/>
                </a:cubicBezTo>
                <a:cubicBezTo>
                  <a:pt x="937" y="103"/>
                  <a:pt x="931" y="105"/>
                  <a:pt x="925" y="108"/>
                </a:cubicBezTo>
                <a:cubicBezTo>
                  <a:pt x="919" y="111"/>
                  <a:pt x="915" y="115"/>
                  <a:pt x="911" y="121"/>
                </a:cubicBezTo>
                <a:cubicBezTo>
                  <a:pt x="908" y="127"/>
                  <a:pt x="906" y="134"/>
                  <a:pt x="906" y="144"/>
                </a:cubicBezTo>
                <a:cubicBezTo>
                  <a:pt x="906" y="151"/>
                  <a:pt x="908" y="157"/>
                  <a:pt x="913" y="163"/>
                </a:cubicBezTo>
                <a:cubicBezTo>
                  <a:pt x="917" y="170"/>
                  <a:pt x="924" y="174"/>
                  <a:pt x="934" y="177"/>
                </a:cubicBezTo>
                <a:cubicBezTo>
                  <a:pt x="1011" y="199"/>
                  <a:pt x="1011" y="199"/>
                  <a:pt x="1011" y="199"/>
                </a:cubicBezTo>
                <a:cubicBezTo>
                  <a:pt x="1026" y="204"/>
                  <a:pt x="1038" y="211"/>
                  <a:pt x="1046" y="222"/>
                </a:cubicBezTo>
                <a:close/>
                <a:moveTo>
                  <a:pt x="722" y="75"/>
                </a:moveTo>
                <a:cubicBezTo>
                  <a:pt x="715" y="75"/>
                  <a:pt x="708" y="76"/>
                  <a:pt x="701" y="78"/>
                </a:cubicBezTo>
                <a:cubicBezTo>
                  <a:pt x="694" y="79"/>
                  <a:pt x="687" y="82"/>
                  <a:pt x="680" y="86"/>
                </a:cubicBezTo>
                <a:cubicBezTo>
                  <a:pt x="673" y="89"/>
                  <a:pt x="667" y="93"/>
                  <a:pt x="662" y="98"/>
                </a:cubicBezTo>
                <a:cubicBezTo>
                  <a:pt x="660" y="100"/>
                  <a:pt x="658" y="101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56" y="103"/>
                  <a:pt x="656" y="103"/>
                  <a:pt x="656" y="103"/>
                </a:cubicBezTo>
                <a:cubicBezTo>
                  <a:pt x="643" y="78"/>
                  <a:pt x="643" y="78"/>
                  <a:pt x="643" y="78"/>
                </a:cubicBezTo>
                <a:cubicBezTo>
                  <a:pt x="632" y="78"/>
                  <a:pt x="632" y="78"/>
                  <a:pt x="632" y="78"/>
                </a:cubicBezTo>
                <a:cubicBezTo>
                  <a:pt x="632" y="335"/>
                  <a:pt x="632" y="335"/>
                  <a:pt x="632" y="335"/>
                </a:cubicBezTo>
                <a:cubicBezTo>
                  <a:pt x="656" y="335"/>
                  <a:pt x="656" y="335"/>
                  <a:pt x="656" y="335"/>
                </a:cubicBezTo>
                <a:cubicBezTo>
                  <a:pt x="656" y="162"/>
                  <a:pt x="656" y="162"/>
                  <a:pt x="656" y="162"/>
                </a:cubicBezTo>
                <a:cubicBezTo>
                  <a:pt x="656" y="152"/>
                  <a:pt x="658" y="144"/>
                  <a:pt x="661" y="137"/>
                </a:cubicBezTo>
                <a:cubicBezTo>
                  <a:pt x="664" y="129"/>
                  <a:pt x="669" y="122"/>
                  <a:pt x="674" y="117"/>
                </a:cubicBezTo>
                <a:cubicBezTo>
                  <a:pt x="680" y="112"/>
                  <a:pt x="687" y="108"/>
                  <a:pt x="695" y="105"/>
                </a:cubicBezTo>
                <a:cubicBezTo>
                  <a:pt x="703" y="102"/>
                  <a:pt x="712" y="100"/>
                  <a:pt x="722" y="100"/>
                </a:cubicBezTo>
                <a:cubicBezTo>
                  <a:pt x="735" y="100"/>
                  <a:pt x="745" y="102"/>
                  <a:pt x="754" y="106"/>
                </a:cubicBezTo>
                <a:cubicBezTo>
                  <a:pt x="762" y="110"/>
                  <a:pt x="769" y="115"/>
                  <a:pt x="773" y="120"/>
                </a:cubicBezTo>
                <a:cubicBezTo>
                  <a:pt x="778" y="126"/>
                  <a:pt x="781" y="133"/>
                  <a:pt x="783" y="140"/>
                </a:cubicBezTo>
                <a:cubicBezTo>
                  <a:pt x="785" y="149"/>
                  <a:pt x="786" y="156"/>
                  <a:pt x="786" y="163"/>
                </a:cubicBezTo>
                <a:cubicBezTo>
                  <a:pt x="786" y="335"/>
                  <a:pt x="786" y="335"/>
                  <a:pt x="786" y="335"/>
                </a:cubicBezTo>
                <a:cubicBezTo>
                  <a:pt x="810" y="335"/>
                  <a:pt x="810" y="335"/>
                  <a:pt x="810" y="33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810" y="135"/>
                  <a:pt x="802" y="113"/>
                  <a:pt x="787" y="98"/>
                </a:cubicBezTo>
                <a:cubicBezTo>
                  <a:pt x="771" y="83"/>
                  <a:pt x="749" y="75"/>
                  <a:pt x="722" y="75"/>
                </a:cubicBezTo>
                <a:close/>
                <a:moveTo>
                  <a:pt x="1650" y="337"/>
                </a:moveTo>
                <a:cubicBezTo>
                  <a:pt x="1672" y="337"/>
                  <a:pt x="1689" y="331"/>
                  <a:pt x="1701" y="321"/>
                </a:cubicBezTo>
                <a:cubicBezTo>
                  <a:pt x="1692" y="298"/>
                  <a:pt x="1692" y="298"/>
                  <a:pt x="1692" y="298"/>
                </a:cubicBezTo>
                <a:cubicBezTo>
                  <a:pt x="1683" y="306"/>
                  <a:pt x="1670" y="313"/>
                  <a:pt x="1650" y="313"/>
                </a:cubicBezTo>
                <a:cubicBezTo>
                  <a:pt x="1636" y="313"/>
                  <a:pt x="1625" y="308"/>
                  <a:pt x="1618" y="300"/>
                </a:cubicBezTo>
                <a:cubicBezTo>
                  <a:pt x="1611" y="291"/>
                  <a:pt x="1607" y="277"/>
                  <a:pt x="1607" y="256"/>
                </a:cubicBezTo>
                <a:cubicBezTo>
                  <a:pt x="1607" y="101"/>
                  <a:pt x="1607" y="101"/>
                  <a:pt x="1607" y="101"/>
                </a:cubicBezTo>
                <a:cubicBezTo>
                  <a:pt x="1685" y="101"/>
                  <a:pt x="1685" y="101"/>
                  <a:pt x="1685" y="101"/>
                </a:cubicBezTo>
                <a:cubicBezTo>
                  <a:pt x="1686" y="101"/>
                  <a:pt x="1686" y="101"/>
                  <a:pt x="1686" y="101"/>
                </a:cubicBezTo>
                <a:cubicBezTo>
                  <a:pt x="1686" y="78"/>
                  <a:pt x="1686" y="78"/>
                  <a:pt x="1686" y="78"/>
                </a:cubicBezTo>
                <a:cubicBezTo>
                  <a:pt x="1686" y="78"/>
                  <a:pt x="1686" y="78"/>
                  <a:pt x="1685" y="78"/>
                </a:cubicBezTo>
                <a:cubicBezTo>
                  <a:pt x="1607" y="78"/>
                  <a:pt x="1607" y="78"/>
                  <a:pt x="1607" y="78"/>
                </a:cubicBezTo>
                <a:cubicBezTo>
                  <a:pt x="1607" y="0"/>
                  <a:pt x="1607" y="0"/>
                  <a:pt x="1607" y="0"/>
                </a:cubicBezTo>
                <a:cubicBezTo>
                  <a:pt x="1583" y="0"/>
                  <a:pt x="1583" y="0"/>
                  <a:pt x="1583" y="0"/>
                </a:cubicBezTo>
                <a:cubicBezTo>
                  <a:pt x="1583" y="257"/>
                  <a:pt x="1583" y="257"/>
                  <a:pt x="1583" y="257"/>
                </a:cubicBezTo>
                <a:cubicBezTo>
                  <a:pt x="1583" y="284"/>
                  <a:pt x="1589" y="304"/>
                  <a:pt x="1600" y="317"/>
                </a:cubicBezTo>
                <a:cubicBezTo>
                  <a:pt x="1612" y="330"/>
                  <a:pt x="1629" y="337"/>
                  <a:pt x="1650" y="337"/>
                </a:cubicBezTo>
                <a:close/>
                <a:moveTo>
                  <a:pt x="248" y="75"/>
                </a:moveTo>
                <a:cubicBezTo>
                  <a:pt x="248" y="75"/>
                  <a:pt x="248" y="75"/>
                  <a:pt x="248" y="75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19" y="75"/>
                  <a:pt x="197" y="83"/>
                  <a:pt x="181" y="98"/>
                </a:cubicBezTo>
                <a:cubicBezTo>
                  <a:pt x="176" y="103"/>
                  <a:pt x="172" y="108"/>
                  <a:pt x="169" y="114"/>
                </a:cubicBezTo>
                <a:cubicBezTo>
                  <a:pt x="166" y="108"/>
                  <a:pt x="162" y="103"/>
                  <a:pt x="157" y="98"/>
                </a:cubicBezTo>
                <a:cubicBezTo>
                  <a:pt x="141" y="83"/>
                  <a:pt x="120" y="75"/>
                  <a:pt x="92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62" y="75"/>
                  <a:pt x="40" y="83"/>
                  <a:pt x="24" y="98"/>
                </a:cubicBezTo>
                <a:cubicBezTo>
                  <a:pt x="8" y="114"/>
                  <a:pt x="0" y="136"/>
                  <a:pt x="0" y="164"/>
                </a:cubicBezTo>
                <a:cubicBezTo>
                  <a:pt x="0" y="335"/>
                  <a:pt x="0" y="335"/>
                  <a:pt x="0" y="335"/>
                </a:cubicBezTo>
                <a:cubicBezTo>
                  <a:pt x="25" y="335"/>
                  <a:pt x="25" y="335"/>
                  <a:pt x="25" y="335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25" y="156"/>
                  <a:pt x="26" y="149"/>
                  <a:pt x="27" y="141"/>
                </a:cubicBezTo>
                <a:cubicBezTo>
                  <a:pt x="29" y="134"/>
                  <a:pt x="33" y="127"/>
                  <a:pt x="37" y="121"/>
                </a:cubicBezTo>
                <a:cubicBezTo>
                  <a:pt x="42" y="115"/>
                  <a:pt x="49" y="110"/>
                  <a:pt x="57" y="106"/>
                </a:cubicBezTo>
                <a:cubicBezTo>
                  <a:pt x="65" y="102"/>
                  <a:pt x="76" y="100"/>
                  <a:pt x="89" y="100"/>
                </a:cubicBezTo>
                <a:cubicBezTo>
                  <a:pt x="89" y="100"/>
                  <a:pt x="90" y="100"/>
                  <a:pt x="91" y="100"/>
                </a:cubicBezTo>
                <a:cubicBezTo>
                  <a:pt x="104" y="100"/>
                  <a:pt x="115" y="102"/>
                  <a:pt x="124" y="106"/>
                </a:cubicBezTo>
                <a:cubicBezTo>
                  <a:pt x="132" y="110"/>
                  <a:pt x="139" y="115"/>
                  <a:pt x="143" y="121"/>
                </a:cubicBezTo>
                <a:cubicBezTo>
                  <a:pt x="148" y="127"/>
                  <a:pt x="151" y="133"/>
                  <a:pt x="153" y="141"/>
                </a:cubicBezTo>
                <a:cubicBezTo>
                  <a:pt x="155" y="149"/>
                  <a:pt x="156" y="157"/>
                  <a:pt x="156" y="164"/>
                </a:cubicBezTo>
                <a:cubicBezTo>
                  <a:pt x="156" y="335"/>
                  <a:pt x="156" y="335"/>
                  <a:pt x="156" y="335"/>
                </a:cubicBezTo>
                <a:cubicBezTo>
                  <a:pt x="182" y="335"/>
                  <a:pt x="182" y="335"/>
                  <a:pt x="182" y="335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57"/>
                  <a:pt x="183" y="149"/>
                  <a:pt x="185" y="141"/>
                </a:cubicBezTo>
                <a:cubicBezTo>
                  <a:pt x="186" y="134"/>
                  <a:pt x="190" y="127"/>
                  <a:pt x="194" y="121"/>
                </a:cubicBezTo>
                <a:cubicBezTo>
                  <a:pt x="199" y="115"/>
                  <a:pt x="206" y="110"/>
                  <a:pt x="214" y="106"/>
                </a:cubicBezTo>
                <a:cubicBezTo>
                  <a:pt x="222" y="102"/>
                  <a:pt x="233" y="100"/>
                  <a:pt x="246" y="100"/>
                </a:cubicBezTo>
                <a:cubicBezTo>
                  <a:pt x="247" y="100"/>
                  <a:pt x="247" y="100"/>
                  <a:pt x="248" y="100"/>
                </a:cubicBezTo>
                <a:cubicBezTo>
                  <a:pt x="262" y="100"/>
                  <a:pt x="273" y="102"/>
                  <a:pt x="281" y="106"/>
                </a:cubicBezTo>
                <a:cubicBezTo>
                  <a:pt x="289" y="110"/>
                  <a:pt x="296" y="115"/>
                  <a:pt x="301" y="121"/>
                </a:cubicBezTo>
                <a:cubicBezTo>
                  <a:pt x="305" y="127"/>
                  <a:pt x="309" y="134"/>
                  <a:pt x="311" y="141"/>
                </a:cubicBezTo>
                <a:cubicBezTo>
                  <a:pt x="312" y="149"/>
                  <a:pt x="313" y="157"/>
                  <a:pt x="313" y="164"/>
                </a:cubicBezTo>
                <a:cubicBezTo>
                  <a:pt x="313" y="335"/>
                  <a:pt x="313" y="335"/>
                  <a:pt x="313" y="335"/>
                </a:cubicBezTo>
                <a:cubicBezTo>
                  <a:pt x="338" y="335"/>
                  <a:pt x="338" y="335"/>
                  <a:pt x="338" y="335"/>
                </a:cubicBezTo>
                <a:cubicBezTo>
                  <a:pt x="338" y="164"/>
                  <a:pt x="338" y="164"/>
                  <a:pt x="338" y="164"/>
                </a:cubicBezTo>
                <a:cubicBezTo>
                  <a:pt x="338" y="136"/>
                  <a:pt x="330" y="114"/>
                  <a:pt x="314" y="98"/>
                </a:cubicBezTo>
                <a:cubicBezTo>
                  <a:pt x="298" y="83"/>
                  <a:pt x="276" y="75"/>
                  <a:pt x="248" y="75"/>
                </a:cubicBezTo>
                <a:close/>
                <a:moveTo>
                  <a:pt x="1522" y="334"/>
                </a:moveTo>
                <a:cubicBezTo>
                  <a:pt x="1523" y="334"/>
                  <a:pt x="1523" y="334"/>
                  <a:pt x="1524" y="334"/>
                </a:cubicBezTo>
                <a:cubicBezTo>
                  <a:pt x="1524" y="311"/>
                  <a:pt x="1524" y="311"/>
                  <a:pt x="1524" y="311"/>
                </a:cubicBezTo>
                <a:cubicBezTo>
                  <a:pt x="1523" y="311"/>
                  <a:pt x="1523" y="311"/>
                  <a:pt x="1522" y="311"/>
                </a:cubicBezTo>
                <a:cubicBezTo>
                  <a:pt x="1472" y="311"/>
                  <a:pt x="1472" y="311"/>
                  <a:pt x="1472" y="311"/>
                </a:cubicBezTo>
                <a:cubicBezTo>
                  <a:pt x="1472" y="78"/>
                  <a:pt x="1472" y="78"/>
                  <a:pt x="1472" y="78"/>
                </a:cubicBezTo>
                <a:cubicBezTo>
                  <a:pt x="1381" y="78"/>
                  <a:pt x="1381" y="78"/>
                  <a:pt x="1381" y="78"/>
                </a:cubicBezTo>
                <a:cubicBezTo>
                  <a:pt x="1380" y="78"/>
                  <a:pt x="1380" y="78"/>
                  <a:pt x="1380" y="78"/>
                </a:cubicBezTo>
                <a:cubicBezTo>
                  <a:pt x="1380" y="101"/>
                  <a:pt x="1380" y="101"/>
                  <a:pt x="1380" y="101"/>
                </a:cubicBezTo>
                <a:cubicBezTo>
                  <a:pt x="1380" y="101"/>
                  <a:pt x="1380" y="101"/>
                  <a:pt x="1381" y="101"/>
                </a:cubicBezTo>
                <a:cubicBezTo>
                  <a:pt x="1447" y="101"/>
                  <a:pt x="1447" y="101"/>
                  <a:pt x="1447" y="101"/>
                </a:cubicBezTo>
                <a:cubicBezTo>
                  <a:pt x="1447" y="311"/>
                  <a:pt x="1447" y="311"/>
                  <a:pt x="1447" y="311"/>
                </a:cubicBezTo>
                <a:cubicBezTo>
                  <a:pt x="1381" y="311"/>
                  <a:pt x="1381" y="311"/>
                  <a:pt x="1381" y="311"/>
                </a:cubicBezTo>
                <a:cubicBezTo>
                  <a:pt x="1380" y="311"/>
                  <a:pt x="1380" y="311"/>
                  <a:pt x="1380" y="311"/>
                </a:cubicBezTo>
                <a:cubicBezTo>
                  <a:pt x="1380" y="334"/>
                  <a:pt x="1380" y="334"/>
                  <a:pt x="1380" y="334"/>
                </a:cubicBezTo>
                <a:cubicBezTo>
                  <a:pt x="1380" y="334"/>
                  <a:pt x="1380" y="334"/>
                  <a:pt x="1381" y="334"/>
                </a:cubicBezTo>
                <a:lnTo>
                  <a:pt x="1522" y="334"/>
                </a:lnTo>
                <a:close/>
                <a:moveTo>
                  <a:pt x="507" y="78"/>
                </a:moveTo>
                <a:cubicBezTo>
                  <a:pt x="415" y="78"/>
                  <a:pt x="415" y="78"/>
                  <a:pt x="415" y="78"/>
                </a:cubicBezTo>
                <a:cubicBezTo>
                  <a:pt x="414" y="78"/>
                  <a:pt x="413" y="78"/>
                  <a:pt x="412" y="79"/>
                </a:cubicBezTo>
                <a:cubicBezTo>
                  <a:pt x="412" y="101"/>
                  <a:pt x="412" y="101"/>
                  <a:pt x="412" y="101"/>
                </a:cubicBezTo>
                <a:cubicBezTo>
                  <a:pt x="413" y="101"/>
                  <a:pt x="414" y="101"/>
                  <a:pt x="415" y="101"/>
                </a:cubicBezTo>
                <a:cubicBezTo>
                  <a:pt x="482" y="101"/>
                  <a:pt x="482" y="101"/>
                  <a:pt x="482" y="101"/>
                </a:cubicBezTo>
                <a:cubicBezTo>
                  <a:pt x="482" y="311"/>
                  <a:pt x="482" y="311"/>
                  <a:pt x="48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412" y="334"/>
                  <a:pt x="412" y="334"/>
                  <a:pt x="412" y="334"/>
                </a:cubicBezTo>
                <a:cubicBezTo>
                  <a:pt x="413" y="334"/>
                  <a:pt x="556" y="334"/>
                  <a:pt x="556" y="334"/>
                </a:cubicBezTo>
                <a:cubicBezTo>
                  <a:pt x="556" y="311"/>
                  <a:pt x="556" y="311"/>
                  <a:pt x="556" y="311"/>
                </a:cubicBezTo>
                <a:cubicBezTo>
                  <a:pt x="507" y="311"/>
                  <a:pt x="507" y="311"/>
                  <a:pt x="507" y="311"/>
                </a:cubicBezTo>
                <a:lnTo>
                  <a:pt x="507" y="78"/>
                </a:lnTo>
                <a:close/>
                <a:moveTo>
                  <a:pt x="1297" y="126"/>
                </a:moveTo>
                <a:cubicBezTo>
                  <a:pt x="1301" y="137"/>
                  <a:pt x="1303" y="149"/>
                  <a:pt x="1303" y="162"/>
                </a:cubicBezTo>
                <a:cubicBezTo>
                  <a:pt x="1303" y="334"/>
                  <a:pt x="1303" y="334"/>
                  <a:pt x="1303" y="334"/>
                </a:cubicBezTo>
                <a:cubicBezTo>
                  <a:pt x="1288" y="334"/>
                  <a:pt x="1288" y="334"/>
                  <a:pt x="1288" y="334"/>
                </a:cubicBezTo>
                <a:cubicBezTo>
                  <a:pt x="1280" y="314"/>
                  <a:pt x="1280" y="314"/>
                  <a:pt x="1280" y="314"/>
                </a:cubicBezTo>
                <a:cubicBezTo>
                  <a:pt x="1280" y="315"/>
                  <a:pt x="1280" y="315"/>
                  <a:pt x="1280" y="315"/>
                </a:cubicBezTo>
                <a:cubicBezTo>
                  <a:pt x="1280" y="313"/>
                  <a:pt x="1280" y="313"/>
                  <a:pt x="1280" y="313"/>
                </a:cubicBezTo>
                <a:cubicBezTo>
                  <a:pt x="1280" y="314"/>
                  <a:pt x="1279" y="314"/>
                  <a:pt x="1279" y="314"/>
                </a:cubicBezTo>
                <a:cubicBezTo>
                  <a:pt x="1263" y="329"/>
                  <a:pt x="1241" y="337"/>
                  <a:pt x="1214" y="337"/>
                </a:cubicBezTo>
                <a:cubicBezTo>
                  <a:pt x="1186" y="337"/>
                  <a:pt x="1164" y="329"/>
                  <a:pt x="1148" y="314"/>
                </a:cubicBezTo>
                <a:cubicBezTo>
                  <a:pt x="1132" y="299"/>
                  <a:pt x="1124" y="277"/>
                  <a:pt x="1124" y="249"/>
                </a:cubicBezTo>
                <a:cubicBezTo>
                  <a:pt x="1124" y="162"/>
                  <a:pt x="1124" y="162"/>
                  <a:pt x="1124" y="162"/>
                </a:cubicBezTo>
                <a:cubicBezTo>
                  <a:pt x="1124" y="149"/>
                  <a:pt x="1126" y="137"/>
                  <a:pt x="1130" y="126"/>
                </a:cubicBezTo>
                <a:cubicBezTo>
                  <a:pt x="1135" y="116"/>
                  <a:pt x="1141" y="106"/>
                  <a:pt x="1148" y="99"/>
                </a:cubicBezTo>
                <a:cubicBezTo>
                  <a:pt x="1156" y="91"/>
                  <a:pt x="1165" y="85"/>
                  <a:pt x="1177" y="81"/>
                </a:cubicBezTo>
                <a:cubicBezTo>
                  <a:pt x="1199" y="73"/>
                  <a:pt x="1228" y="73"/>
                  <a:pt x="1250" y="81"/>
                </a:cubicBezTo>
                <a:cubicBezTo>
                  <a:pt x="1262" y="85"/>
                  <a:pt x="1271" y="91"/>
                  <a:pt x="1279" y="99"/>
                </a:cubicBezTo>
                <a:cubicBezTo>
                  <a:pt x="1286" y="106"/>
                  <a:pt x="1293" y="116"/>
                  <a:pt x="1297" y="126"/>
                </a:cubicBezTo>
                <a:close/>
                <a:moveTo>
                  <a:pt x="1278" y="162"/>
                </a:moveTo>
                <a:cubicBezTo>
                  <a:pt x="1278" y="143"/>
                  <a:pt x="1272" y="127"/>
                  <a:pt x="1261" y="116"/>
                </a:cubicBezTo>
                <a:cubicBezTo>
                  <a:pt x="1250" y="105"/>
                  <a:pt x="1234" y="100"/>
                  <a:pt x="1214" y="100"/>
                </a:cubicBezTo>
                <a:cubicBezTo>
                  <a:pt x="1193" y="100"/>
                  <a:pt x="1177" y="105"/>
                  <a:pt x="1166" y="116"/>
                </a:cubicBezTo>
                <a:cubicBezTo>
                  <a:pt x="1155" y="127"/>
                  <a:pt x="1149" y="142"/>
                  <a:pt x="1149" y="162"/>
                </a:cubicBezTo>
                <a:cubicBezTo>
                  <a:pt x="1149" y="249"/>
                  <a:pt x="1149" y="249"/>
                  <a:pt x="1149" y="249"/>
                </a:cubicBezTo>
                <a:cubicBezTo>
                  <a:pt x="1149" y="256"/>
                  <a:pt x="1150" y="263"/>
                  <a:pt x="1152" y="271"/>
                </a:cubicBezTo>
                <a:cubicBezTo>
                  <a:pt x="1154" y="278"/>
                  <a:pt x="1157" y="285"/>
                  <a:pt x="1162" y="291"/>
                </a:cubicBezTo>
                <a:cubicBezTo>
                  <a:pt x="1166" y="297"/>
                  <a:pt x="1173" y="302"/>
                  <a:pt x="1181" y="306"/>
                </a:cubicBezTo>
                <a:cubicBezTo>
                  <a:pt x="1189" y="310"/>
                  <a:pt x="1200" y="312"/>
                  <a:pt x="1214" y="312"/>
                </a:cubicBezTo>
                <a:cubicBezTo>
                  <a:pt x="1227" y="312"/>
                  <a:pt x="1238" y="310"/>
                  <a:pt x="1246" y="306"/>
                </a:cubicBezTo>
                <a:cubicBezTo>
                  <a:pt x="1255" y="302"/>
                  <a:pt x="1261" y="297"/>
                  <a:pt x="1266" y="291"/>
                </a:cubicBezTo>
                <a:cubicBezTo>
                  <a:pt x="1270" y="285"/>
                  <a:pt x="1273" y="278"/>
                  <a:pt x="1275" y="271"/>
                </a:cubicBezTo>
                <a:cubicBezTo>
                  <a:pt x="1277" y="263"/>
                  <a:pt x="1278" y="256"/>
                  <a:pt x="1278" y="249"/>
                </a:cubicBezTo>
                <a:lnTo>
                  <a:pt x="1278" y="162"/>
                </a:lnTo>
                <a:close/>
              </a:path>
            </a:pathLst>
          </a:custGeom>
          <a:solidFill>
            <a:srgbClr val="1A3B47"/>
          </a:solidFill>
          <a:ln>
            <a:noFill/>
          </a:ln>
        </p:spPr>
        <p:txBody>
          <a:bodyPr vert="horz" wrap="square" lIns="121857" tIns="60928" rIns="121857" bIns="60928" numCol="1" anchor="t" anchorCtr="0" compatLnSpc="1">
            <a:prstTxWarp prst="textNoShape">
              <a:avLst/>
            </a:prstTxWarp>
          </a:bodyPr>
          <a:lstStyle/>
          <a:p>
            <a:endParaRPr lang="es-ES" sz="2397"/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3770676"/>
            <a:ext cx="5760000" cy="2634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600"/>
            </a:lvl1pPr>
            <a:lvl2pPr marL="456949" indent="0">
              <a:buNone/>
              <a:defRPr/>
            </a:lvl2pPr>
            <a:lvl3pPr marL="913897" indent="0">
              <a:buNone/>
              <a:defRPr/>
            </a:lvl3pPr>
            <a:lvl4pPr marL="1370846" indent="0">
              <a:buNone/>
              <a:defRPr/>
            </a:lvl4pPr>
            <a:lvl5pPr marL="1827794" indent="0">
              <a:buNone/>
              <a:defRPr/>
            </a:lvl5pPr>
          </a:lstStyle>
          <a:p>
            <a:pPr lvl="0"/>
            <a:r>
              <a:rPr lang="es-ES" dirty="0"/>
              <a:t>Editar el subtitulo</a:t>
            </a:r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820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78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98" r:id="rId4"/>
    <p:sldLayoutId id="2147483771" r:id="rId5"/>
    <p:sldLayoutId id="2147483748" r:id="rId6"/>
    <p:sldLayoutId id="2147483749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46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678" r:id="rId31"/>
    <p:sldLayoutId id="2147483790" r:id="rId32"/>
    <p:sldLayoutId id="2147483669" r:id="rId33"/>
    <p:sldLayoutId id="2147483789" r:id="rId34"/>
    <p:sldLayoutId id="2147483685" r:id="rId35"/>
    <p:sldLayoutId id="2147483792" r:id="rId36"/>
    <p:sldLayoutId id="2147483693" r:id="rId37"/>
    <p:sldLayoutId id="2147483793" r:id="rId38"/>
    <p:sldLayoutId id="2147483701" r:id="rId39"/>
    <p:sldLayoutId id="2147483794" r:id="rId40"/>
    <p:sldLayoutId id="2147483785" r:id="rId41"/>
    <p:sldLayoutId id="2147483795" r:id="rId42"/>
    <p:sldLayoutId id="2147483802" r:id="rId43"/>
    <p:sldLayoutId id="2147483803" r:id="rId44"/>
  </p:sldLayoutIdLst>
  <p:hf hdr="0" ftr="0" dt="0"/>
  <p:txStyles>
    <p:titleStyle>
      <a:lvl1pPr algn="l" defTabSz="913897" rtl="0" eaLnBrk="1" latinLnBrk="0" hangingPunct="1">
        <a:lnSpc>
          <a:spcPct val="90000"/>
        </a:lnSpc>
        <a:spcBef>
          <a:spcPct val="0"/>
        </a:spcBef>
        <a:buNone/>
        <a:defRPr sz="4664" kern="1200">
          <a:solidFill>
            <a:schemeClr val="tx1"/>
          </a:solidFill>
          <a:latin typeface="Playfair Display" pitchFamily="2" charset="77"/>
          <a:ea typeface="+mj-ea"/>
          <a:cs typeface="+mj-cs"/>
        </a:defRPr>
      </a:lvl1pPr>
    </p:titleStyle>
    <p:bodyStyle>
      <a:lvl1pPr marL="228474" indent="-228474" algn="l" defTabSz="913897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1999" b="0" i="0" kern="1200">
          <a:solidFill>
            <a:schemeClr val="tx1"/>
          </a:solidFill>
          <a:latin typeface="Soho Gothic Pro Light" panose="020B0303030504020204" pitchFamily="34" charset="77"/>
          <a:ea typeface="+mn-ea"/>
          <a:cs typeface="+mn-cs"/>
        </a:defRPr>
      </a:lvl1pPr>
      <a:lvl2pPr marL="685423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371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320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268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217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166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114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063" indent="-228474" algn="l" defTabSz="9138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49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897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846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794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743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691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640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588" algn="l" defTabSz="91389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25" userDrawn="1">
          <p15:clr>
            <a:srgbClr val="F26B43"/>
          </p15:clr>
        </p15:guide>
        <p15:guide id="4" orient="horz" pos="4035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10" pos="7469" userDrawn="1">
          <p15:clr>
            <a:srgbClr val="F26B43"/>
          </p15:clr>
        </p15:guide>
        <p15:guide id="15" pos="212" userDrawn="1">
          <p15:clr>
            <a:srgbClr val="F26B43"/>
          </p15:clr>
        </p15:guide>
        <p15:guide id="17" orient="horz" pos="769" userDrawn="1">
          <p15:clr>
            <a:srgbClr val="F26B43"/>
          </p15:clr>
        </p15:guide>
        <p15:guide id="18" orient="horz" pos="36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a libre 42">
            <a:extLst>
              <a:ext uri="{FF2B5EF4-FFF2-40B4-BE49-F238E27FC236}">
                <a16:creationId xmlns:a16="http://schemas.microsoft.com/office/drawing/2014/main" id="{6707A2F4-30E4-7142-BCB4-34596251765C}"/>
              </a:ext>
            </a:extLst>
          </p:cNvPr>
          <p:cNvSpPr/>
          <p:nvPr/>
        </p:nvSpPr>
        <p:spPr>
          <a:xfrm flipH="1">
            <a:off x="6584551" y="548680"/>
            <a:ext cx="6585443" cy="7888774"/>
          </a:xfrm>
          <a:custGeom>
            <a:avLst/>
            <a:gdLst>
              <a:gd name="connsiteX0" fmla="*/ 0 w 11069052"/>
              <a:gd name="connsiteY0" fmla="*/ 3176337 h 7483642"/>
              <a:gd name="connsiteX1" fmla="*/ 11069052 w 11069052"/>
              <a:gd name="connsiteY1" fmla="*/ 0 h 7483642"/>
              <a:gd name="connsiteX2" fmla="*/ 11069052 w 11069052"/>
              <a:gd name="connsiteY2" fmla="*/ 7483642 h 7483642"/>
              <a:gd name="connsiteX3" fmla="*/ 10804358 w 11069052"/>
              <a:gd name="connsiteY3" fmla="*/ 7483642 h 7483642"/>
              <a:gd name="connsiteX4" fmla="*/ 0 w 11069052"/>
              <a:gd name="connsiteY4" fmla="*/ 7483642 h 7483642"/>
              <a:gd name="connsiteX5" fmla="*/ 0 w 11069052"/>
              <a:gd name="connsiteY5" fmla="*/ 3176337 h 7483642"/>
              <a:gd name="connsiteX0" fmla="*/ 0 w 11069052"/>
              <a:gd name="connsiteY0" fmla="*/ 3176337 h 7483642"/>
              <a:gd name="connsiteX1" fmla="*/ 6117532 w 11069052"/>
              <a:gd name="connsiteY1" fmla="*/ 1419949 h 7483642"/>
              <a:gd name="connsiteX2" fmla="*/ 11069052 w 11069052"/>
              <a:gd name="connsiteY2" fmla="*/ 0 h 7483642"/>
              <a:gd name="connsiteX3" fmla="*/ 11069052 w 11069052"/>
              <a:gd name="connsiteY3" fmla="*/ 7483642 h 7483642"/>
              <a:gd name="connsiteX4" fmla="*/ 10804358 w 11069052"/>
              <a:gd name="connsiteY4" fmla="*/ 7483642 h 7483642"/>
              <a:gd name="connsiteX5" fmla="*/ 0 w 11069052"/>
              <a:gd name="connsiteY5" fmla="*/ 7483642 h 7483642"/>
              <a:gd name="connsiteX6" fmla="*/ 0 w 11069052"/>
              <a:gd name="connsiteY6" fmla="*/ 3176337 h 7483642"/>
              <a:gd name="connsiteX0" fmla="*/ 0 w 11095445"/>
              <a:gd name="connsiteY0" fmla="*/ 3176337 h 7483642"/>
              <a:gd name="connsiteX1" fmla="*/ 6117532 w 11095445"/>
              <a:gd name="connsiteY1" fmla="*/ 1419949 h 7483642"/>
              <a:gd name="connsiteX2" fmla="*/ 11069052 w 11095445"/>
              <a:gd name="connsiteY2" fmla="*/ 0 h 7483642"/>
              <a:gd name="connsiteX3" fmla="*/ 11095445 w 11095445"/>
              <a:gd name="connsiteY3" fmla="*/ 6034779 h 7483642"/>
              <a:gd name="connsiteX4" fmla="*/ 11069052 w 11095445"/>
              <a:gd name="connsiteY4" fmla="*/ 7483642 h 7483642"/>
              <a:gd name="connsiteX5" fmla="*/ 10804358 w 11095445"/>
              <a:gd name="connsiteY5" fmla="*/ 7483642 h 7483642"/>
              <a:gd name="connsiteX6" fmla="*/ 0 w 11095445"/>
              <a:gd name="connsiteY6" fmla="*/ 7483642 h 7483642"/>
              <a:gd name="connsiteX7" fmla="*/ 0 w 11095445"/>
              <a:gd name="connsiteY7" fmla="*/ 3176337 h 7483642"/>
              <a:gd name="connsiteX0" fmla="*/ 0 w 11095445"/>
              <a:gd name="connsiteY0" fmla="*/ 3176337 h 7483642"/>
              <a:gd name="connsiteX1" fmla="*/ 6117532 w 11095445"/>
              <a:gd name="connsiteY1" fmla="*/ 1419949 h 7483642"/>
              <a:gd name="connsiteX2" fmla="*/ 11069052 w 11095445"/>
              <a:gd name="connsiteY2" fmla="*/ 0 h 7483642"/>
              <a:gd name="connsiteX3" fmla="*/ 11095445 w 11095445"/>
              <a:gd name="connsiteY3" fmla="*/ 6034779 h 7483642"/>
              <a:gd name="connsiteX4" fmla="*/ 11069052 w 11095445"/>
              <a:gd name="connsiteY4" fmla="*/ 7483642 h 7483642"/>
              <a:gd name="connsiteX5" fmla="*/ 10804358 w 11095445"/>
              <a:gd name="connsiteY5" fmla="*/ 7483642 h 7483642"/>
              <a:gd name="connsiteX6" fmla="*/ 5941545 w 11095445"/>
              <a:gd name="connsiteY6" fmla="*/ 7477692 h 7483642"/>
              <a:gd name="connsiteX7" fmla="*/ 0 w 11095445"/>
              <a:gd name="connsiteY7" fmla="*/ 7483642 h 7483642"/>
              <a:gd name="connsiteX8" fmla="*/ 0 w 11095445"/>
              <a:gd name="connsiteY8" fmla="*/ 3176337 h 7483642"/>
              <a:gd name="connsiteX0" fmla="*/ 0 w 11095445"/>
              <a:gd name="connsiteY0" fmla="*/ 3176337 h 7483642"/>
              <a:gd name="connsiteX1" fmla="*/ 6117532 w 11095445"/>
              <a:gd name="connsiteY1" fmla="*/ 1419949 h 7483642"/>
              <a:gd name="connsiteX2" fmla="*/ 11069052 w 11095445"/>
              <a:gd name="connsiteY2" fmla="*/ 0 h 7483642"/>
              <a:gd name="connsiteX3" fmla="*/ 11095445 w 11095445"/>
              <a:gd name="connsiteY3" fmla="*/ 6034779 h 7483642"/>
              <a:gd name="connsiteX4" fmla="*/ 11069052 w 11095445"/>
              <a:gd name="connsiteY4" fmla="*/ 7483642 h 7483642"/>
              <a:gd name="connsiteX5" fmla="*/ 10804358 w 11095445"/>
              <a:gd name="connsiteY5" fmla="*/ 7483642 h 7483642"/>
              <a:gd name="connsiteX6" fmla="*/ 5941545 w 11095445"/>
              <a:gd name="connsiteY6" fmla="*/ 7477692 h 7483642"/>
              <a:gd name="connsiteX7" fmla="*/ 0 w 11095445"/>
              <a:gd name="connsiteY7" fmla="*/ 3176337 h 7483642"/>
              <a:gd name="connsiteX0" fmla="*/ 0 w 5153900"/>
              <a:gd name="connsiteY0" fmla="*/ 7477692 h 7483642"/>
              <a:gd name="connsiteX1" fmla="*/ 175987 w 5153900"/>
              <a:gd name="connsiteY1" fmla="*/ 1419949 h 7483642"/>
              <a:gd name="connsiteX2" fmla="*/ 5127507 w 5153900"/>
              <a:gd name="connsiteY2" fmla="*/ 0 h 7483642"/>
              <a:gd name="connsiteX3" fmla="*/ 5153900 w 5153900"/>
              <a:gd name="connsiteY3" fmla="*/ 6034779 h 7483642"/>
              <a:gd name="connsiteX4" fmla="*/ 5127507 w 5153900"/>
              <a:gd name="connsiteY4" fmla="*/ 7483642 h 7483642"/>
              <a:gd name="connsiteX5" fmla="*/ 4862813 w 5153900"/>
              <a:gd name="connsiteY5" fmla="*/ 7483642 h 7483642"/>
              <a:gd name="connsiteX6" fmla="*/ 0 w 5153900"/>
              <a:gd name="connsiteY6" fmla="*/ 7477692 h 7483642"/>
              <a:gd name="connsiteX0" fmla="*/ 0 w 5153900"/>
              <a:gd name="connsiteY0" fmla="*/ 7477692 h 7483642"/>
              <a:gd name="connsiteX1" fmla="*/ 62851 w 5153900"/>
              <a:gd name="connsiteY1" fmla="*/ 5972585 h 7483642"/>
              <a:gd name="connsiteX2" fmla="*/ 175987 w 5153900"/>
              <a:gd name="connsiteY2" fmla="*/ 1419949 h 7483642"/>
              <a:gd name="connsiteX3" fmla="*/ 5127507 w 5153900"/>
              <a:gd name="connsiteY3" fmla="*/ 0 h 7483642"/>
              <a:gd name="connsiteX4" fmla="*/ 5153900 w 5153900"/>
              <a:gd name="connsiteY4" fmla="*/ 6034779 h 7483642"/>
              <a:gd name="connsiteX5" fmla="*/ 5127507 w 5153900"/>
              <a:gd name="connsiteY5" fmla="*/ 7483642 h 7483642"/>
              <a:gd name="connsiteX6" fmla="*/ 4862813 w 5153900"/>
              <a:gd name="connsiteY6" fmla="*/ 7483642 h 7483642"/>
              <a:gd name="connsiteX7" fmla="*/ 0 w 5153900"/>
              <a:gd name="connsiteY7" fmla="*/ 7477692 h 7483642"/>
              <a:gd name="connsiteX0" fmla="*/ 4799962 w 5091049"/>
              <a:gd name="connsiteY0" fmla="*/ 7483642 h 7483642"/>
              <a:gd name="connsiteX1" fmla="*/ 0 w 5091049"/>
              <a:gd name="connsiteY1" fmla="*/ 5972585 h 7483642"/>
              <a:gd name="connsiteX2" fmla="*/ 113136 w 5091049"/>
              <a:gd name="connsiteY2" fmla="*/ 1419949 h 7483642"/>
              <a:gd name="connsiteX3" fmla="*/ 5064656 w 5091049"/>
              <a:gd name="connsiteY3" fmla="*/ 0 h 7483642"/>
              <a:gd name="connsiteX4" fmla="*/ 5091049 w 5091049"/>
              <a:gd name="connsiteY4" fmla="*/ 6034779 h 7483642"/>
              <a:gd name="connsiteX5" fmla="*/ 5064656 w 5091049"/>
              <a:gd name="connsiteY5" fmla="*/ 7483642 h 7483642"/>
              <a:gd name="connsiteX6" fmla="*/ 4799962 w 5091049"/>
              <a:gd name="connsiteY6" fmla="*/ 7483642 h 7483642"/>
              <a:gd name="connsiteX0" fmla="*/ 4799962 w 5091049"/>
              <a:gd name="connsiteY0" fmla="*/ 7483642 h 7483642"/>
              <a:gd name="connsiteX1" fmla="*/ 0 w 5091049"/>
              <a:gd name="connsiteY1" fmla="*/ 5972585 h 7483642"/>
              <a:gd name="connsiteX2" fmla="*/ 113136 w 5091049"/>
              <a:gd name="connsiteY2" fmla="*/ 1419949 h 7483642"/>
              <a:gd name="connsiteX3" fmla="*/ 5064656 w 5091049"/>
              <a:gd name="connsiteY3" fmla="*/ 0 h 7483642"/>
              <a:gd name="connsiteX4" fmla="*/ 5091049 w 5091049"/>
              <a:gd name="connsiteY4" fmla="*/ 6034779 h 7483642"/>
              <a:gd name="connsiteX5" fmla="*/ 4799962 w 5091049"/>
              <a:gd name="connsiteY5" fmla="*/ 7483642 h 7483642"/>
              <a:gd name="connsiteX0" fmla="*/ 5091049 w 5091049"/>
              <a:gd name="connsiteY0" fmla="*/ 6034779 h 6034779"/>
              <a:gd name="connsiteX1" fmla="*/ 0 w 5091049"/>
              <a:gd name="connsiteY1" fmla="*/ 5972585 h 6034779"/>
              <a:gd name="connsiteX2" fmla="*/ 113136 w 5091049"/>
              <a:gd name="connsiteY2" fmla="*/ 1419949 h 6034779"/>
              <a:gd name="connsiteX3" fmla="*/ 5064656 w 5091049"/>
              <a:gd name="connsiteY3" fmla="*/ 0 h 6034779"/>
              <a:gd name="connsiteX4" fmla="*/ 5091049 w 5091049"/>
              <a:gd name="connsiteY4" fmla="*/ 6034779 h 603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1049" h="6034779">
                <a:moveTo>
                  <a:pt x="5091049" y="6034779"/>
                </a:moveTo>
                <a:lnTo>
                  <a:pt x="0" y="5972585"/>
                </a:lnTo>
                <a:lnTo>
                  <a:pt x="113136" y="1419949"/>
                </a:lnTo>
                <a:lnTo>
                  <a:pt x="5064656" y="0"/>
                </a:lnTo>
                <a:lnTo>
                  <a:pt x="5091049" y="603477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9" dirty="0"/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id="{514E1C5A-FFFB-E343-914B-27E289F86554}"/>
              </a:ext>
            </a:extLst>
          </p:cNvPr>
          <p:cNvSpPr/>
          <p:nvPr/>
        </p:nvSpPr>
        <p:spPr>
          <a:xfrm flipH="1">
            <a:off x="-1600970" y="-17429"/>
            <a:ext cx="8904057" cy="9876272"/>
          </a:xfrm>
          <a:custGeom>
            <a:avLst/>
            <a:gdLst>
              <a:gd name="connsiteX0" fmla="*/ 0 w 11069052"/>
              <a:gd name="connsiteY0" fmla="*/ 3176337 h 7483642"/>
              <a:gd name="connsiteX1" fmla="*/ 11069052 w 11069052"/>
              <a:gd name="connsiteY1" fmla="*/ 0 h 7483642"/>
              <a:gd name="connsiteX2" fmla="*/ 11069052 w 11069052"/>
              <a:gd name="connsiteY2" fmla="*/ 7483642 h 7483642"/>
              <a:gd name="connsiteX3" fmla="*/ 10804358 w 11069052"/>
              <a:gd name="connsiteY3" fmla="*/ 7483642 h 7483642"/>
              <a:gd name="connsiteX4" fmla="*/ 0 w 11069052"/>
              <a:gd name="connsiteY4" fmla="*/ 7483642 h 7483642"/>
              <a:gd name="connsiteX5" fmla="*/ 0 w 11069052"/>
              <a:gd name="connsiteY5" fmla="*/ 3176337 h 7483642"/>
              <a:gd name="connsiteX0" fmla="*/ 0 w 11069052"/>
              <a:gd name="connsiteY0" fmla="*/ 3176337 h 7483642"/>
              <a:gd name="connsiteX1" fmla="*/ 5149413 w 11069052"/>
              <a:gd name="connsiteY1" fmla="*/ 1685998 h 7483642"/>
              <a:gd name="connsiteX2" fmla="*/ 11069052 w 11069052"/>
              <a:gd name="connsiteY2" fmla="*/ 0 h 7483642"/>
              <a:gd name="connsiteX3" fmla="*/ 11069052 w 11069052"/>
              <a:gd name="connsiteY3" fmla="*/ 7483642 h 7483642"/>
              <a:gd name="connsiteX4" fmla="*/ 10804358 w 11069052"/>
              <a:gd name="connsiteY4" fmla="*/ 7483642 h 7483642"/>
              <a:gd name="connsiteX5" fmla="*/ 0 w 11069052"/>
              <a:gd name="connsiteY5" fmla="*/ 7483642 h 7483642"/>
              <a:gd name="connsiteX6" fmla="*/ 0 w 11069052"/>
              <a:gd name="connsiteY6" fmla="*/ 3176337 h 7483642"/>
              <a:gd name="connsiteX0" fmla="*/ 0 w 11069052"/>
              <a:gd name="connsiteY0" fmla="*/ 3176337 h 7489331"/>
              <a:gd name="connsiteX1" fmla="*/ 5149413 w 11069052"/>
              <a:gd name="connsiteY1" fmla="*/ 1685998 h 7489331"/>
              <a:gd name="connsiteX2" fmla="*/ 11069052 w 11069052"/>
              <a:gd name="connsiteY2" fmla="*/ 0 h 7489331"/>
              <a:gd name="connsiteX3" fmla="*/ 11069052 w 11069052"/>
              <a:gd name="connsiteY3" fmla="*/ 7483642 h 7489331"/>
              <a:gd name="connsiteX4" fmla="*/ 10804358 w 11069052"/>
              <a:gd name="connsiteY4" fmla="*/ 7483642 h 7489331"/>
              <a:gd name="connsiteX5" fmla="*/ 5287407 w 11069052"/>
              <a:gd name="connsiteY5" fmla="*/ 7489331 h 7489331"/>
              <a:gd name="connsiteX6" fmla="*/ 0 w 11069052"/>
              <a:gd name="connsiteY6" fmla="*/ 7483642 h 7489331"/>
              <a:gd name="connsiteX7" fmla="*/ 0 w 11069052"/>
              <a:gd name="connsiteY7" fmla="*/ 3176337 h 7489331"/>
              <a:gd name="connsiteX0" fmla="*/ 0 w 11069052"/>
              <a:gd name="connsiteY0" fmla="*/ 1490339 h 5803333"/>
              <a:gd name="connsiteX1" fmla="*/ 5149413 w 11069052"/>
              <a:gd name="connsiteY1" fmla="*/ 0 h 5803333"/>
              <a:gd name="connsiteX2" fmla="*/ 11069052 w 11069052"/>
              <a:gd name="connsiteY2" fmla="*/ 5797644 h 5803333"/>
              <a:gd name="connsiteX3" fmla="*/ 10804358 w 11069052"/>
              <a:gd name="connsiteY3" fmla="*/ 5797644 h 5803333"/>
              <a:gd name="connsiteX4" fmla="*/ 5287407 w 11069052"/>
              <a:gd name="connsiteY4" fmla="*/ 5803333 h 5803333"/>
              <a:gd name="connsiteX5" fmla="*/ 0 w 11069052"/>
              <a:gd name="connsiteY5" fmla="*/ 5797644 h 5803333"/>
              <a:gd name="connsiteX6" fmla="*/ 0 w 11069052"/>
              <a:gd name="connsiteY6" fmla="*/ 1490339 h 5803333"/>
              <a:gd name="connsiteX0" fmla="*/ 0 w 10804358"/>
              <a:gd name="connsiteY0" fmla="*/ 1490339 h 5803333"/>
              <a:gd name="connsiteX1" fmla="*/ 5149413 w 10804358"/>
              <a:gd name="connsiteY1" fmla="*/ 0 h 5803333"/>
              <a:gd name="connsiteX2" fmla="*/ 10804358 w 10804358"/>
              <a:gd name="connsiteY2" fmla="*/ 5797644 h 5803333"/>
              <a:gd name="connsiteX3" fmla="*/ 5287407 w 10804358"/>
              <a:gd name="connsiteY3" fmla="*/ 5803333 h 5803333"/>
              <a:gd name="connsiteX4" fmla="*/ 0 w 10804358"/>
              <a:gd name="connsiteY4" fmla="*/ 5797644 h 5803333"/>
              <a:gd name="connsiteX5" fmla="*/ 0 w 10804358"/>
              <a:gd name="connsiteY5" fmla="*/ 1490339 h 5803333"/>
              <a:gd name="connsiteX0" fmla="*/ 0 w 5287407"/>
              <a:gd name="connsiteY0" fmla="*/ 1490339 h 5803333"/>
              <a:gd name="connsiteX1" fmla="*/ 5149413 w 5287407"/>
              <a:gd name="connsiteY1" fmla="*/ 0 h 5803333"/>
              <a:gd name="connsiteX2" fmla="*/ 5287407 w 5287407"/>
              <a:gd name="connsiteY2" fmla="*/ 5803333 h 5803333"/>
              <a:gd name="connsiteX3" fmla="*/ 0 w 5287407"/>
              <a:gd name="connsiteY3" fmla="*/ 5797644 h 5803333"/>
              <a:gd name="connsiteX4" fmla="*/ 0 w 5287407"/>
              <a:gd name="connsiteY4" fmla="*/ 1490339 h 580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7407" h="5803333">
                <a:moveTo>
                  <a:pt x="0" y="1490339"/>
                </a:moveTo>
                <a:lnTo>
                  <a:pt x="5149413" y="0"/>
                </a:lnTo>
                <a:lnTo>
                  <a:pt x="5287407" y="5803333"/>
                </a:lnTo>
                <a:lnTo>
                  <a:pt x="0" y="5797644"/>
                </a:lnTo>
                <a:lnTo>
                  <a:pt x="0" y="14903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9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26881D0C-0CDA-D645-9F21-7900F6681EBE}"/>
              </a:ext>
            </a:extLst>
          </p:cNvPr>
          <p:cNvGrpSpPr/>
          <p:nvPr/>
        </p:nvGrpSpPr>
        <p:grpSpPr>
          <a:xfrm>
            <a:off x="263352" y="3723280"/>
            <a:ext cx="12513264" cy="453376"/>
            <a:chOff x="4537695" y="4112522"/>
            <a:chExt cx="9130913" cy="34003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CA2B901-6653-4F4C-96DC-D4BFC217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7695" y="4112522"/>
              <a:ext cx="340032" cy="340032"/>
            </a:xfrm>
            <a:prstGeom prst="rect">
              <a:avLst/>
            </a:prstGeom>
          </p:spPr>
        </p:pic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CA12346-5655-874F-A931-043D885E197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4877728" y="4282538"/>
              <a:ext cx="879088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D4304AFE-9D62-0745-84BD-BB3D2891ED7E}"/>
              </a:ext>
            </a:extLst>
          </p:cNvPr>
          <p:cNvGrpSpPr/>
          <p:nvPr/>
        </p:nvGrpSpPr>
        <p:grpSpPr>
          <a:xfrm>
            <a:off x="1016490" y="3884099"/>
            <a:ext cx="1038413" cy="1073270"/>
            <a:chOff x="1653122" y="3538137"/>
            <a:chExt cx="1038413" cy="107327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64FB47B3-F660-4F4B-8252-4BA778EE5B0E}"/>
                </a:ext>
              </a:extLst>
            </p:cNvPr>
            <p:cNvGrpSpPr/>
            <p:nvPr/>
          </p:nvGrpSpPr>
          <p:grpSpPr>
            <a:xfrm>
              <a:off x="1653122" y="3739054"/>
              <a:ext cx="1038413" cy="872353"/>
              <a:chOff x="167706" y="2425288"/>
              <a:chExt cx="778810" cy="654264"/>
            </a:xfrm>
          </p:grpSpPr>
          <p:sp>
            <p:nvSpPr>
              <p:cNvPr id="20" name="4 Rectángulo">
                <a:extLst>
                  <a:ext uri="{FF2B5EF4-FFF2-40B4-BE49-F238E27FC236}">
                    <a16:creationId xmlns:a16="http://schemas.microsoft.com/office/drawing/2014/main" id="{DA258950-6D57-2843-AB3B-EC54307AEB0C}"/>
                  </a:ext>
                </a:extLst>
              </p:cNvPr>
              <p:cNvSpPr/>
              <p:nvPr/>
            </p:nvSpPr>
            <p:spPr>
              <a:xfrm>
                <a:off x="167706" y="2871803"/>
                <a:ext cx="778810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solidFill>
                      <a:schemeClr val="bg1"/>
                    </a:solidFill>
                  </a:rPr>
                  <a:t>Nace el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html</a:t>
                </a: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BD0E9F04-3DEC-B64D-905E-DC80C535AF0E}"/>
                  </a:ext>
                </a:extLst>
              </p:cNvPr>
              <p:cNvCxnSpPr/>
              <p:nvPr/>
            </p:nvCxnSpPr>
            <p:spPr>
              <a:xfrm>
                <a:off x="258013" y="2850152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ítulo 3">
                <a:extLst>
                  <a:ext uri="{FF2B5EF4-FFF2-40B4-BE49-F238E27FC236}">
                    <a16:creationId xmlns:a16="http://schemas.microsoft.com/office/drawing/2014/main" id="{C9472640-E5B0-4E42-9BA9-F28A37AED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324" y="2425288"/>
                <a:ext cx="601169" cy="383544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1991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33CFDA9-B552-D549-B2AA-AC2DE267D65B}"/>
                </a:ext>
              </a:extLst>
            </p:cNvPr>
            <p:cNvSpPr/>
            <p:nvPr/>
          </p:nvSpPr>
          <p:spPr>
            <a:xfrm>
              <a:off x="1732613" y="3538137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47FC79B-EE37-BF43-9452-AF08306E3E57}"/>
              </a:ext>
            </a:extLst>
          </p:cNvPr>
          <p:cNvGrpSpPr/>
          <p:nvPr/>
        </p:nvGrpSpPr>
        <p:grpSpPr>
          <a:xfrm>
            <a:off x="3041424" y="3884099"/>
            <a:ext cx="851129" cy="1115565"/>
            <a:chOff x="5173722" y="3656765"/>
            <a:chExt cx="851129" cy="1115565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3986BF5-4B50-704B-854D-F1B3A8E4AF6E}"/>
                </a:ext>
              </a:extLst>
            </p:cNvPr>
            <p:cNvGrpSpPr/>
            <p:nvPr/>
          </p:nvGrpSpPr>
          <p:grpSpPr>
            <a:xfrm>
              <a:off x="5173722" y="3901858"/>
              <a:ext cx="851129" cy="870472"/>
              <a:chOff x="5868144" y="2678737"/>
              <a:chExt cx="638347" cy="652854"/>
            </a:xfrm>
          </p:grpSpPr>
          <p:sp>
            <p:nvSpPr>
              <p:cNvPr id="25" name="Título 3">
                <a:extLst>
                  <a:ext uri="{FF2B5EF4-FFF2-40B4-BE49-F238E27FC236}">
                    <a16:creationId xmlns:a16="http://schemas.microsoft.com/office/drawing/2014/main" id="{399C3DFE-D5E3-1448-B4E2-9BD7E1DC5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0969" y="2678737"/>
                <a:ext cx="555522" cy="42917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1995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4 Rectángulo">
                <a:extLst>
                  <a:ext uri="{FF2B5EF4-FFF2-40B4-BE49-F238E27FC236}">
                    <a16:creationId xmlns:a16="http://schemas.microsoft.com/office/drawing/2014/main" id="{B36A2F37-3151-3941-B4D9-DC0CADEDA975}"/>
                  </a:ext>
                </a:extLst>
              </p:cNvPr>
              <p:cNvSpPr/>
              <p:nvPr/>
            </p:nvSpPr>
            <p:spPr>
              <a:xfrm>
                <a:off x="5868144" y="3109847"/>
                <a:ext cx="638347" cy="221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Javascript</a:t>
                </a: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08698EDC-6985-5E4B-9FB4-8FB2A47F0862}"/>
                  </a:ext>
                </a:extLst>
              </p:cNvPr>
              <p:cNvCxnSpPr/>
              <p:nvPr/>
            </p:nvCxnSpPr>
            <p:spPr>
              <a:xfrm>
                <a:off x="5950969" y="3085190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17D01496-0CD7-D746-B7B2-4E6CA98B1F61}"/>
                </a:ext>
              </a:extLst>
            </p:cNvPr>
            <p:cNvSpPr/>
            <p:nvPr/>
          </p:nvSpPr>
          <p:spPr>
            <a:xfrm>
              <a:off x="5288259" y="3656765"/>
              <a:ext cx="156713" cy="156713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229E8BCF-7AD1-3A49-87CD-8ECDA4AD8C50}"/>
              </a:ext>
            </a:extLst>
          </p:cNvPr>
          <p:cNvGrpSpPr/>
          <p:nvPr/>
        </p:nvGrpSpPr>
        <p:grpSpPr>
          <a:xfrm>
            <a:off x="10018236" y="3871021"/>
            <a:ext cx="1862616" cy="1483610"/>
            <a:chOff x="9762821" y="3871021"/>
            <a:chExt cx="1862616" cy="148361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69BB38C-196E-CB48-B2C7-17E8BE08A92F}"/>
                </a:ext>
              </a:extLst>
            </p:cNvPr>
            <p:cNvSpPr/>
            <p:nvPr/>
          </p:nvSpPr>
          <p:spPr>
            <a:xfrm>
              <a:off x="9990242" y="387102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/>
            </a:p>
          </p:txBody>
        </p: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3659FD41-6D4D-3E4D-9953-244678753A31}"/>
                </a:ext>
              </a:extLst>
            </p:cNvPr>
            <p:cNvGrpSpPr/>
            <p:nvPr/>
          </p:nvGrpSpPr>
          <p:grpSpPr>
            <a:xfrm>
              <a:off x="9762821" y="4133486"/>
              <a:ext cx="1862616" cy="1221145"/>
              <a:chOff x="5795652" y="1828465"/>
              <a:chExt cx="1396962" cy="915859"/>
            </a:xfrm>
          </p:grpSpPr>
          <p:sp>
            <p:nvSpPr>
              <p:cNvPr id="39" name="Título 3">
                <a:extLst>
                  <a:ext uri="{FF2B5EF4-FFF2-40B4-BE49-F238E27FC236}">
                    <a16:creationId xmlns:a16="http://schemas.microsoft.com/office/drawing/2014/main" id="{AB61F8D3-4405-DC41-8D4E-77BCFC2D80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0969" y="1828465"/>
                <a:ext cx="660920" cy="355466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2008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4 Rectángulo">
                <a:extLst>
                  <a:ext uri="{FF2B5EF4-FFF2-40B4-BE49-F238E27FC236}">
                    <a16:creationId xmlns:a16="http://schemas.microsoft.com/office/drawing/2014/main" id="{B0EF3183-196E-7F41-9C9E-BCFE602533C7}"/>
                  </a:ext>
                </a:extLst>
              </p:cNvPr>
              <p:cNvSpPr/>
              <p:nvPr/>
            </p:nvSpPr>
            <p:spPr>
              <a:xfrm>
                <a:off x="5795652" y="2259576"/>
                <a:ext cx="1396962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Nace el diseño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responsive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Ve la luz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Phonegap</a:t>
                </a: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AEE436FB-6881-6641-9D7D-E4A46ADEA5B9}"/>
                  </a:ext>
                </a:extLst>
              </p:cNvPr>
              <p:cNvCxnSpPr/>
              <p:nvPr/>
            </p:nvCxnSpPr>
            <p:spPr>
              <a:xfrm>
                <a:off x="5950969" y="2234918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Título 3">
            <a:extLst>
              <a:ext uri="{FF2B5EF4-FFF2-40B4-BE49-F238E27FC236}">
                <a16:creationId xmlns:a16="http://schemas.microsoft.com/office/drawing/2014/main" id="{4FB035EE-CC6C-5840-B971-93DBD43018E2}"/>
              </a:ext>
            </a:extLst>
          </p:cNvPr>
          <p:cNvSpPr txBox="1">
            <a:spLocks/>
          </p:cNvSpPr>
          <p:nvPr/>
        </p:nvSpPr>
        <p:spPr>
          <a:xfrm>
            <a:off x="309060" y="2947999"/>
            <a:ext cx="962404" cy="5113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layfair Display" pitchFamily="2" charset="77"/>
                <a:ea typeface="+mj-ea"/>
                <a:cs typeface="+mj-cs"/>
              </a:defRPr>
            </a:lvl1pPr>
          </a:lstStyle>
          <a:p>
            <a:r>
              <a:rPr lang="es-ES" sz="3600" dirty="0">
                <a:solidFill>
                  <a:schemeClr val="bg1"/>
                </a:solidFill>
              </a:rPr>
              <a:t>1990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A3996A8B-8DCA-CC45-9DA4-66C59E5B7F26}"/>
              </a:ext>
            </a:extLst>
          </p:cNvPr>
          <p:cNvGrpSpPr/>
          <p:nvPr/>
        </p:nvGrpSpPr>
        <p:grpSpPr>
          <a:xfrm>
            <a:off x="1875147" y="2788879"/>
            <a:ext cx="1386018" cy="1233693"/>
            <a:chOff x="1653122" y="1328681"/>
            <a:chExt cx="1386018" cy="1233693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3289F06C-D296-3843-B178-97A176E7720B}"/>
                </a:ext>
              </a:extLst>
            </p:cNvPr>
            <p:cNvGrpSpPr/>
            <p:nvPr/>
          </p:nvGrpSpPr>
          <p:grpSpPr>
            <a:xfrm>
              <a:off x="1653122" y="1328681"/>
              <a:ext cx="1386018" cy="1057020"/>
              <a:chOff x="167706" y="617510"/>
              <a:chExt cx="1039514" cy="792765"/>
            </a:xfrm>
          </p:grpSpPr>
          <p:sp>
            <p:nvSpPr>
              <p:cNvPr id="45" name="4 Rectángulo">
                <a:extLst>
                  <a:ext uri="{FF2B5EF4-FFF2-40B4-BE49-F238E27FC236}">
                    <a16:creationId xmlns:a16="http://schemas.microsoft.com/office/drawing/2014/main" id="{87282184-3A29-A942-B7A7-3E7E1E0ADFA7}"/>
                  </a:ext>
                </a:extLst>
              </p:cNvPr>
              <p:cNvSpPr/>
              <p:nvPr/>
            </p:nvSpPr>
            <p:spPr>
              <a:xfrm>
                <a:off x="167706" y="1064026"/>
                <a:ext cx="1039514" cy="346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solidFill>
                      <a:schemeClr val="bg1"/>
                    </a:solidFill>
                  </a:rPr>
                  <a:t>Se añaden </a:t>
                </a:r>
              </a:p>
              <a:p>
                <a:r>
                  <a:rPr lang="es-ES" sz="1200" dirty="0">
                    <a:solidFill>
                      <a:schemeClr val="bg1"/>
                    </a:solidFill>
                  </a:rPr>
                  <a:t>las tablas al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html</a:t>
                </a: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C7BB840E-E43D-9E44-9D3E-8B61F1259B22}"/>
                  </a:ext>
                </a:extLst>
              </p:cNvPr>
              <p:cNvCxnSpPr/>
              <p:nvPr/>
            </p:nvCxnSpPr>
            <p:spPr>
              <a:xfrm>
                <a:off x="258013" y="1042373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ítulo 3">
                <a:extLst>
                  <a:ext uri="{FF2B5EF4-FFF2-40B4-BE49-F238E27FC236}">
                    <a16:creationId xmlns:a16="http://schemas.microsoft.com/office/drawing/2014/main" id="{3DE4DFA8-5BBB-1047-AA66-79047BD43B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42" y="617510"/>
                <a:ext cx="619544" cy="383544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1993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5DC4DECC-3EEB-644F-B877-48E3854F0087}"/>
                </a:ext>
              </a:extLst>
            </p:cNvPr>
            <p:cNvSpPr/>
            <p:nvPr/>
          </p:nvSpPr>
          <p:spPr>
            <a:xfrm>
              <a:off x="1732613" y="240566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F43AA8B3-1DFB-B24F-A65F-C15CE86DAD0A}"/>
              </a:ext>
            </a:extLst>
          </p:cNvPr>
          <p:cNvGrpSpPr/>
          <p:nvPr/>
        </p:nvGrpSpPr>
        <p:grpSpPr>
          <a:xfrm>
            <a:off x="2639741" y="7039648"/>
            <a:ext cx="2620352" cy="1155906"/>
            <a:chOff x="1653122" y="2445698"/>
            <a:chExt cx="2620352" cy="1155906"/>
          </a:xfrm>
        </p:grpSpPr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E52203CB-588E-584C-9F69-D8A70E7A79CE}"/>
                </a:ext>
              </a:extLst>
            </p:cNvPr>
            <p:cNvGrpSpPr/>
            <p:nvPr/>
          </p:nvGrpSpPr>
          <p:grpSpPr>
            <a:xfrm>
              <a:off x="1653122" y="2636915"/>
              <a:ext cx="2620352" cy="964689"/>
              <a:chOff x="167706" y="1598684"/>
              <a:chExt cx="1965264" cy="723516"/>
            </a:xfrm>
          </p:grpSpPr>
          <p:sp>
            <p:nvSpPr>
              <p:cNvPr id="51" name="4 Rectángulo">
                <a:extLst>
                  <a:ext uri="{FF2B5EF4-FFF2-40B4-BE49-F238E27FC236}">
                    <a16:creationId xmlns:a16="http://schemas.microsoft.com/office/drawing/2014/main" id="{00721167-2A9C-9941-A4F1-C7BD81DB6148}"/>
                  </a:ext>
                </a:extLst>
              </p:cNvPr>
              <p:cNvSpPr/>
              <p:nvPr/>
            </p:nvSpPr>
            <p:spPr>
              <a:xfrm>
                <a:off x="167706" y="2045201"/>
                <a:ext cx="196526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800" dirty="0"/>
                  <a:t>Nace el </a:t>
                </a:r>
                <a:r>
                  <a:rPr lang="es-ES" sz="1800" dirty="0" err="1"/>
                  <a:t>html</a:t>
                </a:r>
                <a:endParaRPr lang="es-ES" sz="1800" dirty="0"/>
              </a:p>
            </p:txBody>
          </p:sp>
          <p:cxnSp>
            <p:nvCxnSpPr>
              <p:cNvPr id="52" name="Conector recto 51">
                <a:extLst>
                  <a:ext uri="{FF2B5EF4-FFF2-40B4-BE49-F238E27FC236}">
                    <a16:creationId xmlns:a16="http://schemas.microsoft.com/office/drawing/2014/main" id="{0B2C6952-F934-2D40-B0D2-7D2F747224A2}"/>
                  </a:ext>
                </a:extLst>
              </p:cNvPr>
              <p:cNvCxnSpPr/>
              <p:nvPr/>
            </p:nvCxnSpPr>
            <p:spPr>
              <a:xfrm>
                <a:off x="258013" y="2023548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ítulo 3">
                <a:extLst>
                  <a:ext uri="{FF2B5EF4-FFF2-40B4-BE49-F238E27FC236}">
                    <a16:creationId xmlns:a16="http://schemas.microsoft.com/office/drawing/2014/main" id="{954CD41D-9237-5A43-841B-0AB14DC36E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42" y="1598684"/>
                <a:ext cx="1476791" cy="383544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sz="4000" dirty="0"/>
                  <a:t>1991</a:t>
                </a:r>
                <a:endParaRPr lang="es-ES" sz="3200" dirty="0"/>
              </a:p>
            </p:txBody>
          </p:sp>
        </p:grp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CE7AC308-8A6B-0B47-935D-CEF100D586F6}"/>
                </a:ext>
              </a:extLst>
            </p:cNvPr>
            <p:cNvSpPr/>
            <p:nvPr/>
          </p:nvSpPr>
          <p:spPr>
            <a:xfrm>
              <a:off x="1732613" y="2445698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69AB4CB3-D2D7-174F-9F2B-1B92FCD7AA95}"/>
              </a:ext>
            </a:extLst>
          </p:cNvPr>
          <p:cNvGrpSpPr/>
          <p:nvPr/>
        </p:nvGrpSpPr>
        <p:grpSpPr>
          <a:xfrm>
            <a:off x="5036215" y="3871021"/>
            <a:ext cx="1241694" cy="1114278"/>
            <a:chOff x="9946011" y="3871021"/>
            <a:chExt cx="1241694" cy="1114278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9603D78D-FA5B-F243-A90D-29A53B5375DB}"/>
                </a:ext>
              </a:extLst>
            </p:cNvPr>
            <p:cNvSpPr/>
            <p:nvPr/>
          </p:nvSpPr>
          <p:spPr>
            <a:xfrm>
              <a:off x="10056440" y="387102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D4B2EB80-7399-E547-86E8-3E8A1DB1559A}"/>
                </a:ext>
              </a:extLst>
            </p:cNvPr>
            <p:cNvGrpSpPr/>
            <p:nvPr/>
          </p:nvGrpSpPr>
          <p:grpSpPr>
            <a:xfrm>
              <a:off x="9946011" y="4133486"/>
              <a:ext cx="1241694" cy="851813"/>
              <a:chOff x="5933042" y="1828465"/>
              <a:chExt cx="931270" cy="638860"/>
            </a:xfrm>
          </p:grpSpPr>
          <p:sp>
            <p:nvSpPr>
              <p:cNvPr id="61" name="Título 3">
                <a:extLst>
                  <a:ext uri="{FF2B5EF4-FFF2-40B4-BE49-F238E27FC236}">
                    <a16:creationId xmlns:a16="http://schemas.microsoft.com/office/drawing/2014/main" id="{EBDB55F4-3045-EB44-B156-761BD4567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5865" y="1828465"/>
                <a:ext cx="565799" cy="348129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1998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4 Rectángulo">
                <a:extLst>
                  <a:ext uri="{FF2B5EF4-FFF2-40B4-BE49-F238E27FC236}">
                    <a16:creationId xmlns:a16="http://schemas.microsoft.com/office/drawing/2014/main" id="{B5C27FF1-5C79-F442-85D7-F610EFF0BA4A}"/>
                  </a:ext>
                </a:extLst>
              </p:cNvPr>
              <p:cNvSpPr/>
              <p:nvPr/>
            </p:nvSpPr>
            <p:spPr>
              <a:xfrm>
                <a:off x="5933042" y="2259576"/>
                <a:ext cx="931270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solidFill>
                      <a:schemeClr val="bg1"/>
                    </a:solidFill>
                  </a:rPr>
                  <a:t>Se crean las JSP</a:t>
                </a:r>
              </a:p>
            </p:txBody>
          </p: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E3A8153E-0FD7-9D4A-8329-AC56E35B9A44}"/>
                  </a:ext>
                </a:extLst>
              </p:cNvPr>
              <p:cNvCxnSpPr/>
              <p:nvPr/>
            </p:nvCxnSpPr>
            <p:spPr>
              <a:xfrm>
                <a:off x="6015865" y="2234918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BB2DBFC3-7200-6549-AF14-C1740063DE39}"/>
              </a:ext>
            </a:extLst>
          </p:cNvPr>
          <p:cNvGrpSpPr/>
          <p:nvPr/>
        </p:nvGrpSpPr>
        <p:grpSpPr>
          <a:xfrm>
            <a:off x="5929830" y="2896437"/>
            <a:ext cx="1241694" cy="1131297"/>
            <a:chOff x="9946011" y="2896437"/>
            <a:chExt cx="1241694" cy="113129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A21F482B-9900-DC40-8F42-6CF46CDE0388}"/>
                </a:ext>
              </a:extLst>
            </p:cNvPr>
            <p:cNvSpPr/>
            <p:nvPr/>
          </p:nvSpPr>
          <p:spPr>
            <a:xfrm>
              <a:off x="10056440" y="387102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31F25B31-2BD8-244B-8E83-32042156573E}"/>
                </a:ext>
              </a:extLst>
            </p:cNvPr>
            <p:cNvGrpSpPr/>
            <p:nvPr/>
          </p:nvGrpSpPr>
          <p:grpSpPr>
            <a:xfrm>
              <a:off x="9946011" y="2896437"/>
              <a:ext cx="1241694" cy="851813"/>
              <a:chOff x="5933042" y="900678"/>
              <a:chExt cx="931270" cy="638860"/>
            </a:xfrm>
          </p:grpSpPr>
          <p:sp>
            <p:nvSpPr>
              <p:cNvPr id="68" name="Título 3">
                <a:extLst>
                  <a:ext uri="{FF2B5EF4-FFF2-40B4-BE49-F238E27FC236}">
                    <a16:creationId xmlns:a16="http://schemas.microsoft.com/office/drawing/2014/main" id="{D308B01A-82BA-7F42-86A9-64A01286F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5865" y="900678"/>
                <a:ext cx="565799" cy="348129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1999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4 Rectángulo">
                <a:extLst>
                  <a:ext uri="{FF2B5EF4-FFF2-40B4-BE49-F238E27FC236}">
                    <a16:creationId xmlns:a16="http://schemas.microsoft.com/office/drawing/2014/main" id="{E1FEB550-8959-024D-B692-07BD852046B3}"/>
                  </a:ext>
                </a:extLst>
              </p:cNvPr>
              <p:cNvSpPr/>
              <p:nvPr/>
            </p:nvSpPr>
            <p:spPr>
              <a:xfrm>
                <a:off x="5933042" y="1331789"/>
                <a:ext cx="931270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solidFill>
                      <a:schemeClr val="bg1"/>
                    </a:solidFill>
                  </a:rPr>
                  <a:t>Nace Ajax</a:t>
                </a:r>
              </a:p>
            </p:txBody>
          </p:sp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ADFA7142-D7D0-8244-BB9C-5E97204877B4}"/>
                  </a:ext>
                </a:extLst>
              </p:cNvPr>
              <p:cNvCxnSpPr/>
              <p:nvPr/>
            </p:nvCxnSpPr>
            <p:spPr>
              <a:xfrm>
                <a:off x="6015865" y="1307131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69FC1B7F-06BD-F645-841E-5C5F51A50050}"/>
              </a:ext>
            </a:extLst>
          </p:cNvPr>
          <p:cNvSpPr/>
          <p:nvPr/>
        </p:nvSpPr>
        <p:spPr>
          <a:xfrm>
            <a:off x="-1855280" y="-17430"/>
            <a:ext cx="1855280" cy="6974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3E6A1302-09D9-7040-BF1F-ECDC14A8F98F}"/>
              </a:ext>
            </a:extLst>
          </p:cNvPr>
          <p:cNvSpPr/>
          <p:nvPr/>
        </p:nvSpPr>
        <p:spPr>
          <a:xfrm>
            <a:off x="12199791" y="0"/>
            <a:ext cx="1320824" cy="69573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8BBED829-6BEF-7648-B4A6-76A1CD56F265}"/>
              </a:ext>
            </a:extLst>
          </p:cNvPr>
          <p:cNvGrpSpPr/>
          <p:nvPr/>
        </p:nvGrpSpPr>
        <p:grpSpPr>
          <a:xfrm>
            <a:off x="7715151" y="3871021"/>
            <a:ext cx="1241694" cy="1100033"/>
            <a:chOff x="9946011" y="3871021"/>
            <a:chExt cx="1241694" cy="1100033"/>
          </a:xfrm>
        </p:grpSpPr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446AC7B2-6E14-5847-B68F-48CDA120E986}"/>
                </a:ext>
              </a:extLst>
            </p:cNvPr>
            <p:cNvSpPr/>
            <p:nvPr/>
          </p:nvSpPr>
          <p:spPr>
            <a:xfrm>
              <a:off x="10056440" y="387102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985CB84C-BC16-374A-BD6A-68572F4AE0BC}"/>
                </a:ext>
              </a:extLst>
            </p:cNvPr>
            <p:cNvGrpSpPr/>
            <p:nvPr/>
          </p:nvGrpSpPr>
          <p:grpSpPr>
            <a:xfrm>
              <a:off x="9946011" y="4119240"/>
              <a:ext cx="1241694" cy="851814"/>
              <a:chOff x="5933042" y="1817781"/>
              <a:chExt cx="931270" cy="638861"/>
            </a:xfrm>
          </p:grpSpPr>
          <p:sp>
            <p:nvSpPr>
              <p:cNvPr id="75" name="Título 3">
                <a:extLst>
                  <a:ext uri="{FF2B5EF4-FFF2-40B4-BE49-F238E27FC236}">
                    <a16:creationId xmlns:a16="http://schemas.microsoft.com/office/drawing/2014/main" id="{868677FF-067C-DF4B-B111-8DEA5EE561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5865" y="1817781"/>
                <a:ext cx="565799" cy="348129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2005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4 Rectángulo">
                <a:extLst>
                  <a:ext uri="{FF2B5EF4-FFF2-40B4-BE49-F238E27FC236}">
                    <a16:creationId xmlns:a16="http://schemas.microsoft.com/office/drawing/2014/main" id="{6C69991D-EB98-C242-978F-A9E9B87037A9}"/>
                  </a:ext>
                </a:extLst>
              </p:cNvPr>
              <p:cNvSpPr/>
              <p:nvPr/>
            </p:nvSpPr>
            <p:spPr>
              <a:xfrm>
                <a:off x="5933042" y="2248893"/>
                <a:ext cx="931270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solidFill>
                      <a:schemeClr val="bg1"/>
                    </a:solidFill>
                  </a:rPr>
                  <a:t> Primera SPA</a:t>
                </a:r>
              </a:p>
            </p:txBody>
          </p:sp>
          <p:cxnSp>
            <p:nvCxnSpPr>
              <p:cNvPr id="77" name="Conector recto 76">
                <a:extLst>
                  <a:ext uri="{FF2B5EF4-FFF2-40B4-BE49-F238E27FC236}">
                    <a16:creationId xmlns:a16="http://schemas.microsoft.com/office/drawing/2014/main" id="{0F9BDCCE-3F89-7441-AC8F-B63B3B498502}"/>
                  </a:ext>
                </a:extLst>
              </p:cNvPr>
              <p:cNvCxnSpPr/>
              <p:nvPr/>
            </p:nvCxnSpPr>
            <p:spPr>
              <a:xfrm>
                <a:off x="6015865" y="2224235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57459545-5036-2B4D-8B18-E03BAFBE1B35}"/>
              </a:ext>
            </a:extLst>
          </p:cNvPr>
          <p:cNvGrpSpPr/>
          <p:nvPr/>
        </p:nvGrpSpPr>
        <p:grpSpPr>
          <a:xfrm>
            <a:off x="3843742" y="2792320"/>
            <a:ext cx="1282915" cy="1248492"/>
            <a:chOff x="5225504" y="2564986"/>
            <a:chExt cx="1282915" cy="1248492"/>
          </a:xfrm>
        </p:grpSpPr>
        <p:grpSp>
          <p:nvGrpSpPr>
            <p:cNvPr id="80" name="Grupo 79">
              <a:extLst>
                <a:ext uri="{FF2B5EF4-FFF2-40B4-BE49-F238E27FC236}">
                  <a16:creationId xmlns:a16="http://schemas.microsoft.com/office/drawing/2014/main" id="{D946FD48-741D-0440-B7AE-DDE09B28BFD0}"/>
                </a:ext>
              </a:extLst>
            </p:cNvPr>
            <p:cNvGrpSpPr/>
            <p:nvPr/>
          </p:nvGrpSpPr>
          <p:grpSpPr>
            <a:xfrm>
              <a:off x="5225504" y="2564986"/>
              <a:ext cx="1282915" cy="1221145"/>
              <a:chOff x="5906977" y="1676083"/>
              <a:chExt cx="962186" cy="915859"/>
            </a:xfrm>
          </p:grpSpPr>
          <p:sp>
            <p:nvSpPr>
              <p:cNvPr id="82" name="Título 3">
                <a:extLst>
                  <a:ext uri="{FF2B5EF4-FFF2-40B4-BE49-F238E27FC236}">
                    <a16:creationId xmlns:a16="http://schemas.microsoft.com/office/drawing/2014/main" id="{9FDB4631-7220-4744-8088-10EF66BEE5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9801" y="1676083"/>
                <a:ext cx="555522" cy="233516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1997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4 Rectángulo">
                <a:extLst>
                  <a:ext uri="{FF2B5EF4-FFF2-40B4-BE49-F238E27FC236}">
                    <a16:creationId xmlns:a16="http://schemas.microsoft.com/office/drawing/2014/main" id="{E95BCBB0-F98C-1448-8A0F-458B26E6A565}"/>
                  </a:ext>
                </a:extLst>
              </p:cNvPr>
              <p:cNvSpPr/>
              <p:nvPr/>
            </p:nvSpPr>
            <p:spPr>
              <a:xfrm>
                <a:off x="5906977" y="2107194"/>
                <a:ext cx="962186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solidFill>
                      <a:schemeClr val="bg1"/>
                    </a:solidFill>
                  </a:rPr>
                  <a:t>Se añaden </a:t>
                </a:r>
              </a:p>
              <a:p>
                <a:r>
                  <a:rPr lang="es-ES" sz="1200" dirty="0">
                    <a:solidFill>
                      <a:schemeClr val="bg1"/>
                    </a:solidFill>
                  </a:rPr>
                  <a:t>los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div´s</a:t>
                </a:r>
                <a:r>
                  <a:rPr lang="es-ES" sz="1200" dirty="0">
                    <a:solidFill>
                      <a:schemeClr val="bg1"/>
                    </a:solidFill>
                  </a:rPr>
                  <a:t> al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html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4" name="Conector recto 83">
                <a:extLst>
                  <a:ext uri="{FF2B5EF4-FFF2-40B4-BE49-F238E27FC236}">
                    <a16:creationId xmlns:a16="http://schemas.microsoft.com/office/drawing/2014/main" id="{BC2197DD-BC5B-8040-A137-0318F829F485}"/>
                  </a:ext>
                </a:extLst>
              </p:cNvPr>
              <p:cNvCxnSpPr/>
              <p:nvPr/>
            </p:nvCxnSpPr>
            <p:spPr>
              <a:xfrm>
                <a:off x="5989801" y="2082537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E91CD0EF-A711-5949-97B6-563730C0D289}"/>
                </a:ext>
              </a:extLst>
            </p:cNvPr>
            <p:cNvSpPr/>
            <p:nvPr/>
          </p:nvSpPr>
          <p:spPr>
            <a:xfrm>
              <a:off x="5288259" y="3656765"/>
              <a:ext cx="156713" cy="156713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A7AE822D-F919-8D46-B495-0B23F446A5C5}"/>
              </a:ext>
            </a:extLst>
          </p:cNvPr>
          <p:cNvGrpSpPr/>
          <p:nvPr/>
        </p:nvGrpSpPr>
        <p:grpSpPr>
          <a:xfrm>
            <a:off x="8874336" y="2997295"/>
            <a:ext cx="1066550" cy="1025434"/>
            <a:chOff x="9946010" y="4119240"/>
            <a:chExt cx="1066550" cy="1025434"/>
          </a:xfrm>
        </p:grpSpPr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1A3A2A67-A600-F848-92A8-4637D929153F}"/>
                </a:ext>
              </a:extLst>
            </p:cNvPr>
            <p:cNvSpPr/>
            <p:nvPr/>
          </p:nvSpPr>
          <p:spPr>
            <a:xfrm>
              <a:off x="10056440" y="498796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3AE6F6B2-ED7C-8E43-8142-AE6C0A6A46E0}"/>
                </a:ext>
              </a:extLst>
            </p:cNvPr>
            <p:cNvGrpSpPr/>
            <p:nvPr/>
          </p:nvGrpSpPr>
          <p:grpSpPr>
            <a:xfrm>
              <a:off x="9946010" y="4119240"/>
              <a:ext cx="1066550" cy="851814"/>
              <a:chOff x="5933041" y="1817781"/>
              <a:chExt cx="799912" cy="638861"/>
            </a:xfrm>
          </p:grpSpPr>
          <p:sp>
            <p:nvSpPr>
              <p:cNvPr id="88" name="Título 3">
                <a:extLst>
                  <a:ext uri="{FF2B5EF4-FFF2-40B4-BE49-F238E27FC236}">
                    <a16:creationId xmlns:a16="http://schemas.microsoft.com/office/drawing/2014/main" id="{4B8A73E4-9C13-7D44-B321-B0A1B90FD1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5865" y="1817781"/>
                <a:ext cx="633928" cy="348129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2006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4 Rectángulo">
                <a:extLst>
                  <a:ext uri="{FF2B5EF4-FFF2-40B4-BE49-F238E27FC236}">
                    <a16:creationId xmlns:a16="http://schemas.microsoft.com/office/drawing/2014/main" id="{A220EA28-0B4E-8645-B857-A00F8B8D0008}"/>
                  </a:ext>
                </a:extLst>
              </p:cNvPr>
              <p:cNvSpPr/>
              <p:nvPr/>
            </p:nvSpPr>
            <p:spPr>
              <a:xfrm>
                <a:off x="5933041" y="2248893"/>
                <a:ext cx="799912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 err="1">
                    <a:solidFill>
                      <a:schemeClr val="bg1"/>
                    </a:solidFill>
                  </a:rPr>
                  <a:t>Jquery</a:t>
                </a:r>
                <a:r>
                  <a:rPr lang="es-ES" sz="1200" dirty="0">
                    <a:solidFill>
                      <a:schemeClr val="bg1"/>
                    </a:solidFill>
                  </a:rPr>
                  <a:t>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Sass</a:t>
                </a: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0" name="Conector recto 89">
                <a:extLst>
                  <a:ext uri="{FF2B5EF4-FFF2-40B4-BE49-F238E27FC236}">
                    <a16:creationId xmlns:a16="http://schemas.microsoft.com/office/drawing/2014/main" id="{D640D3E8-16EB-F34A-99F2-1142EAD571C9}"/>
                  </a:ext>
                </a:extLst>
              </p:cNvPr>
              <p:cNvCxnSpPr/>
              <p:nvPr/>
            </p:nvCxnSpPr>
            <p:spPr>
              <a:xfrm>
                <a:off x="6015865" y="2224235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Rectángulo 90">
            <a:extLst>
              <a:ext uri="{FF2B5EF4-FFF2-40B4-BE49-F238E27FC236}">
                <a16:creationId xmlns:a16="http://schemas.microsoft.com/office/drawing/2014/main" id="{E8868C0A-CEB4-7C4A-B9E8-4154E4180C30}"/>
              </a:ext>
            </a:extLst>
          </p:cNvPr>
          <p:cNvSpPr/>
          <p:nvPr/>
        </p:nvSpPr>
        <p:spPr>
          <a:xfrm rot="5400000">
            <a:off x="4761316" y="492928"/>
            <a:ext cx="2046393" cy="147709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449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1" animBg="1"/>
      <p:bldP spid="31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46BEE5-A77A-2C4E-A1C0-F86AC584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21" y="-1592893"/>
            <a:ext cx="5845081" cy="8767622"/>
          </a:xfrm>
          <a:prstGeom prst="rect">
            <a:avLst/>
          </a:prstGeom>
        </p:spPr>
      </p:pic>
      <p:sp>
        <p:nvSpPr>
          <p:cNvPr id="38" name="Forma libre 37">
            <a:extLst>
              <a:ext uri="{FF2B5EF4-FFF2-40B4-BE49-F238E27FC236}">
                <a16:creationId xmlns:a16="http://schemas.microsoft.com/office/drawing/2014/main" id="{10575C80-D8CD-0F47-8B19-5107BD88C7AF}"/>
              </a:ext>
            </a:extLst>
          </p:cNvPr>
          <p:cNvSpPr/>
          <p:nvPr/>
        </p:nvSpPr>
        <p:spPr>
          <a:xfrm rot="10800000" flipH="1">
            <a:off x="6575321" y="-2434295"/>
            <a:ext cx="5648286" cy="3859131"/>
          </a:xfrm>
          <a:custGeom>
            <a:avLst/>
            <a:gdLst>
              <a:gd name="connsiteX0" fmla="*/ 0 w 11069052"/>
              <a:gd name="connsiteY0" fmla="*/ 3176337 h 7483642"/>
              <a:gd name="connsiteX1" fmla="*/ 11069052 w 11069052"/>
              <a:gd name="connsiteY1" fmla="*/ 0 h 7483642"/>
              <a:gd name="connsiteX2" fmla="*/ 11069052 w 11069052"/>
              <a:gd name="connsiteY2" fmla="*/ 7483642 h 7483642"/>
              <a:gd name="connsiteX3" fmla="*/ 10804358 w 11069052"/>
              <a:gd name="connsiteY3" fmla="*/ 7483642 h 7483642"/>
              <a:gd name="connsiteX4" fmla="*/ 0 w 11069052"/>
              <a:gd name="connsiteY4" fmla="*/ 7483642 h 7483642"/>
              <a:gd name="connsiteX5" fmla="*/ 0 w 11069052"/>
              <a:gd name="connsiteY5" fmla="*/ 3176337 h 748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9052" h="7483642">
                <a:moveTo>
                  <a:pt x="0" y="3176337"/>
                </a:moveTo>
                <a:lnTo>
                  <a:pt x="11069052" y="0"/>
                </a:lnTo>
                <a:lnTo>
                  <a:pt x="11069052" y="7483642"/>
                </a:lnTo>
                <a:lnTo>
                  <a:pt x="10804358" y="7483642"/>
                </a:lnTo>
                <a:lnTo>
                  <a:pt x="0" y="7483642"/>
                </a:lnTo>
                <a:lnTo>
                  <a:pt x="0" y="3176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9" dirty="0"/>
          </a:p>
        </p:txBody>
      </p:sp>
      <p:sp>
        <p:nvSpPr>
          <p:cNvPr id="60" name="Forma libre 59">
            <a:extLst>
              <a:ext uri="{FF2B5EF4-FFF2-40B4-BE49-F238E27FC236}">
                <a16:creationId xmlns:a16="http://schemas.microsoft.com/office/drawing/2014/main" id="{F533803E-DFDE-7A42-A3EA-A4B7496E8D37}"/>
              </a:ext>
            </a:extLst>
          </p:cNvPr>
          <p:cNvSpPr/>
          <p:nvPr/>
        </p:nvSpPr>
        <p:spPr>
          <a:xfrm flipH="1">
            <a:off x="-257612" y="48061"/>
            <a:ext cx="9967133" cy="6809939"/>
          </a:xfrm>
          <a:custGeom>
            <a:avLst/>
            <a:gdLst>
              <a:gd name="connsiteX0" fmla="*/ 0 w 11069052"/>
              <a:gd name="connsiteY0" fmla="*/ 3176337 h 7483642"/>
              <a:gd name="connsiteX1" fmla="*/ 11069052 w 11069052"/>
              <a:gd name="connsiteY1" fmla="*/ 0 h 7483642"/>
              <a:gd name="connsiteX2" fmla="*/ 11069052 w 11069052"/>
              <a:gd name="connsiteY2" fmla="*/ 7483642 h 7483642"/>
              <a:gd name="connsiteX3" fmla="*/ 10804358 w 11069052"/>
              <a:gd name="connsiteY3" fmla="*/ 7483642 h 7483642"/>
              <a:gd name="connsiteX4" fmla="*/ 0 w 11069052"/>
              <a:gd name="connsiteY4" fmla="*/ 7483642 h 7483642"/>
              <a:gd name="connsiteX5" fmla="*/ 0 w 11069052"/>
              <a:gd name="connsiteY5" fmla="*/ 3176337 h 748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9052" h="7483642">
                <a:moveTo>
                  <a:pt x="0" y="3176337"/>
                </a:moveTo>
                <a:lnTo>
                  <a:pt x="11069052" y="0"/>
                </a:lnTo>
                <a:lnTo>
                  <a:pt x="11069052" y="7483642"/>
                </a:lnTo>
                <a:lnTo>
                  <a:pt x="10804358" y="7483642"/>
                </a:lnTo>
                <a:lnTo>
                  <a:pt x="0" y="7483642"/>
                </a:lnTo>
                <a:lnTo>
                  <a:pt x="0" y="31763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9" dirty="0"/>
          </a:p>
        </p:txBody>
      </p:sp>
      <p:sp>
        <p:nvSpPr>
          <p:cNvPr id="30" name="Título 3">
            <a:extLst>
              <a:ext uri="{FF2B5EF4-FFF2-40B4-BE49-F238E27FC236}">
                <a16:creationId xmlns:a16="http://schemas.microsoft.com/office/drawing/2014/main" id="{EBD68BD0-C58D-C14C-BC70-2BB7A9A2F819}"/>
              </a:ext>
            </a:extLst>
          </p:cNvPr>
          <p:cNvSpPr txBox="1">
            <a:spLocks/>
          </p:cNvSpPr>
          <p:nvPr/>
        </p:nvSpPr>
        <p:spPr>
          <a:xfrm>
            <a:off x="309060" y="2947999"/>
            <a:ext cx="962404" cy="5113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layfair Display" pitchFamily="2" charset="77"/>
                <a:ea typeface="+mj-ea"/>
                <a:cs typeface="+mj-cs"/>
              </a:defRPr>
            </a:lvl1pPr>
          </a:lstStyle>
          <a:p>
            <a:r>
              <a:rPr lang="es-ES" sz="3600" dirty="0">
                <a:solidFill>
                  <a:schemeClr val="bg1"/>
                </a:solidFill>
              </a:rPr>
              <a:t>2010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47823D09-239D-674E-BD5E-958B5A3F705C}"/>
              </a:ext>
            </a:extLst>
          </p:cNvPr>
          <p:cNvGrpSpPr/>
          <p:nvPr/>
        </p:nvGrpSpPr>
        <p:grpSpPr>
          <a:xfrm>
            <a:off x="420064" y="3723280"/>
            <a:ext cx="12513264" cy="453376"/>
            <a:chOff x="4652048" y="4112522"/>
            <a:chExt cx="9130913" cy="340032"/>
          </a:xfrm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102EF86E-EE8B-DC4E-AA3B-36AD495AB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2048" y="4112522"/>
              <a:ext cx="340032" cy="340032"/>
            </a:xfrm>
            <a:prstGeom prst="rect">
              <a:avLst/>
            </a:prstGeom>
          </p:spPr>
        </p:pic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13C4BAB2-4E7D-D748-A3EC-7BC293F0F968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4992081" y="4282538"/>
              <a:ext cx="879088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FFB72F60-2664-1541-8C59-4CB0C0683855}"/>
              </a:ext>
            </a:extLst>
          </p:cNvPr>
          <p:cNvGrpSpPr/>
          <p:nvPr/>
        </p:nvGrpSpPr>
        <p:grpSpPr>
          <a:xfrm>
            <a:off x="1119141" y="3867898"/>
            <a:ext cx="1038413" cy="2181264"/>
            <a:chOff x="1653122" y="3538137"/>
            <a:chExt cx="1038413" cy="2181264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DCEEBA74-EA3B-944E-84F2-CB2D1E337A17}"/>
                </a:ext>
              </a:extLst>
            </p:cNvPr>
            <p:cNvGrpSpPr/>
            <p:nvPr/>
          </p:nvGrpSpPr>
          <p:grpSpPr>
            <a:xfrm>
              <a:off x="1653122" y="3739052"/>
              <a:ext cx="1038413" cy="1980349"/>
              <a:chOff x="167706" y="2425288"/>
              <a:chExt cx="778810" cy="1485261"/>
            </a:xfrm>
          </p:grpSpPr>
          <p:sp>
            <p:nvSpPr>
              <p:cNvPr id="34" name="4 Rectángulo">
                <a:extLst>
                  <a:ext uri="{FF2B5EF4-FFF2-40B4-BE49-F238E27FC236}">
                    <a16:creationId xmlns:a16="http://schemas.microsoft.com/office/drawing/2014/main" id="{BE5741F7-5CDF-2348-B2CB-890BFC1E6899}"/>
                  </a:ext>
                </a:extLst>
              </p:cNvPr>
              <p:cNvSpPr/>
              <p:nvPr/>
            </p:nvSpPr>
            <p:spPr>
              <a:xfrm>
                <a:off x="167706" y="2871804"/>
                <a:ext cx="778810" cy="1038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Jquery</a:t>
                </a:r>
                <a:r>
                  <a:rPr lang="es-ES" sz="1200" dirty="0">
                    <a:solidFill>
                      <a:schemeClr val="bg1"/>
                    </a:solidFill>
                  </a:rPr>
                  <a:t> </a:t>
                </a:r>
                <a:br>
                  <a:rPr lang="es-ES" sz="1200" dirty="0">
                    <a:solidFill>
                      <a:schemeClr val="bg1"/>
                    </a:solidFill>
                  </a:rPr>
                </a:br>
                <a:r>
                  <a:rPr lang="es-ES" sz="1200" dirty="0">
                    <a:solidFill>
                      <a:schemeClr val="bg1"/>
                    </a:solidFill>
                  </a:rPr>
                  <a:t>Mobile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HTML5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Backbone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Angular JS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CSS3</a:t>
                </a:r>
              </a:p>
            </p:txBody>
          </p:sp>
          <p:cxnSp>
            <p:nvCxnSpPr>
              <p:cNvPr id="35" name="Conector recto 34">
                <a:extLst>
                  <a:ext uri="{FF2B5EF4-FFF2-40B4-BE49-F238E27FC236}">
                    <a16:creationId xmlns:a16="http://schemas.microsoft.com/office/drawing/2014/main" id="{88B3264A-50C2-3C45-96A6-82CC3C9345D0}"/>
                  </a:ext>
                </a:extLst>
              </p:cNvPr>
              <p:cNvCxnSpPr/>
              <p:nvPr/>
            </p:nvCxnSpPr>
            <p:spPr>
              <a:xfrm>
                <a:off x="258013" y="2850152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ítulo 3">
                <a:extLst>
                  <a:ext uri="{FF2B5EF4-FFF2-40B4-BE49-F238E27FC236}">
                    <a16:creationId xmlns:a16="http://schemas.microsoft.com/office/drawing/2014/main" id="{1C77BA1F-ABD6-2249-833E-30CBC19245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324" y="2425288"/>
                <a:ext cx="601169" cy="383544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2010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581DEFEF-E804-9A43-B91D-F534F1EC6197}"/>
                </a:ext>
              </a:extLst>
            </p:cNvPr>
            <p:cNvSpPr/>
            <p:nvPr/>
          </p:nvSpPr>
          <p:spPr>
            <a:xfrm>
              <a:off x="1732613" y="3538137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1D167A4-1BAB-DC4E-AB61-85196961C095}"/>
              </a:ext>
            </a:extLst>
          </p:cNvPr>
          <p:cNvGrpSpPr/>
          <p:nvPr/>
        </p:nvGrpSpPr>
        <p:grpSpPr>
          <a:xfrm>
            <a:off x="1977798" y="2790918"/>
            <a:ext cx="1386018" cy="1233693"/>
            <a:chOff x="1653122" y="1328681"/>
            <a:chExt cx="1386018" cy="1233693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4D364351-34D3-9C40-836D-2360EAF57D9C}"/>
                </a:ext>
              </a:extLst>
            </p:cNvPr>
            <p:cNvGrpSpPr/>
            <p:nvPr/>
          </p:nvGrpSpPr>
          <p:grpSpPr>
            <a:xfrm>
              <a:off x="1653122" y="1328681"/>
              <a:ext cx="1386018" cy="1057020"/>
              <a:chOff x="167706" y="617510"/>
              <a:chExt cx="1039514" cy="792765"/>
            </a:xfrm>
          </p:grpSpPr>
          <p:sp>
            <p:nvSpPr>
              <p:cNvPr id="43" name="4 Rectángulo">
                <a:extLst>
                  <a:ext uri="{FF2B5EF4-FFF2-40B4-BE49-F238E27FC236}">
                    <a16:creationId xmlns:a16="http://schemas.microsoft.com/office/drawing/2014/main" id="{E9C7DCA1-5057-9440-BBFE-A0EB73745B77}"/>
                  </a:ext>
                </a:extLst>
              </p:cNvPr>
              <p:cNvSpPr/>
              <p:nvPr/>
            </p:nvSpPr>
            <p:spPr>
              <a:xfrm>
                <a:off x="167706" y="1064026"/>
                <a:ext cx="1039514" cy="346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solidFill>
                      <a:schemeClr val="bg1"/>
                    </a:solidFill>
                  </a:rPr>
                  <a:t>Se añaden </a:t>
                </a:r>
              </a:p>
              <a:p>
                <a:r>
                  <a:rPr lang="es-ES" sz="1200" dirty="0">
                    <a:solidFill>
                      <a:schemeClr val="bg1"/>
                    </a:solidFill>
                  </a:rPr>
                  <a:t>las tablas al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html</a:t>
                </a: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Conector recto 43">
                <a:extLst>
                  <a:ext uri="{FF2B5EF4-FFF2-40B4-BE49-F238E27FC236}">
                    <a16:creationId xmlns:a16="http://schemas.microsoft.com/office/drawing/2014/main" id="{91509EFC-80E0-8843-82A0-7DF620053085}"/>
                  </a:ext>
                </a:extLst>
              </p:cNvPr>
              <p:cNvCxnSpPr/>
              <p:nvPr/>
            </p:nvCxnSpPr>
            <p:spPr>
              <a:xfrm>
                <a:off x="258013" y="1042373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ítulo 3">
                <a:extLst>
                  <a:ext uri="{FF2B5EF4-FFF2-40B4-BE49-F238E27FC236}">
                    <a16:creationId xmlns:a16="http://schemas.microsoft.com/office/drawing/2014/main" id="{42822CCB-30D2-E840-A6CB-EDBD490D3B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42" y="617510"/>
                <a:ext cx="619544" cy="383544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2011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A36AD68-694D-6549-B3CE-22E6C444EBEE}"/>
                </a:ext>
              </a:extLst>
            </p:cNvPr>
            <p:cNvSpPr/>
            <p:nvPr/>
          </p:nvSpPr>
          <p:spPr>
            <a:xfrm>
              <a:off x="1732613" y="240566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8E33D1BA-E5A2-A94D-97F7-C414895B9FE7}"/>
              </a:ext>
            </a:extLst>
          </p:cNvPr>
          <p:cNvGrpSpPr/>
          <p:nvPr/>
        </p:nvGrpSpPr>
        <p:grpSpPr>
          <a:xfrm>
            <a:off x="3243243" y="3867898"/>
            <a:ext cx="1570732" cy="1996599"/>
            <a:chOff x="1595233" y="2405661"/>
            <a:chExt cx="1570732" cy="1996599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B068EA3D-6DD4-6A47-A974-D85443658AC9}"/>
                </a:ext>
              </a:extLst>
            </p:cNvPr>
            <p:cNvGrpSpPr/>
            <p:nvPr/>
          </p:nvGrpSpPr>
          <p:grpSpPr>
            <a:xfrm>
              <a:off x="1595233" y="2606576"/>
              <a:ext cx="1570732" cy="1795684"/>
              <a:chOff x="124289" y="1575932"/>
              <a:chExt cx="1178049" cy="1346764"/>
            </a:xfrm>
          </p:grpSpPr>
          <p:sp>
            <p:nvSpPr>
              <p:cNvPr id="54" name="4 Rectángulo">
                <a:extLst>
                  <a:ext uri="{FF2B5EF4-FFF2-40B4-BE49-F238E27FC236}">
                    <a16:creationId xmlns:a16="http://schemas.microsoft.com/office/drawing/2014/main" id="{D1DC7099-913F-AF41-B2D6-8032D9DDAC31}"/>
                  </a:ext>
                </a:extLst>
              </p:cNvPr>
              <p:cNvSpPr/>
              <p:nvPr/>
            </p:nvSpPr>
            <p:spPr>
              <a:xfrm>
                <a:off x="124289" y="2022449"/>
                <a:ext cx="1178049" cy="900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Ionic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React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Empaquetadores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Webpack</a:t>
                </a:r>
                <a:r>
                  <a:rPr lang="es-ES" sz="1200" dirty="0">
                    <a:solidFill>
                      <a:schemeClr val="bg1"/>
                    </a:solidFill>
                  </a:rPr>
                  <a:t>,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grunt</a:t>
                </a:r>
                <a:r>
                  <a:rPr lang="es-ES" sz="1200" dirty="0">
                    <a:solidFill>
                      <a:schemeClr val="bg1"/>
                    </a:solidFill>
                  </a:rPr>
                  <a:t>,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gulp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5" name="Conector recto 54">
                <a:extLst>
                  <a:ext uri="{FF2B5EF4-FFF2-40B4-BE49-F238E27FC236}">
                    <a16:creationId xmlns:a16="http://schemas.microsoft.com/office/drawing/2014/main" id="{0BBDFEA6-17D6-7646-A02C-B898FDB91294}"/>
                  </a:ext>
                </a:extLst>
              </p:cNvPr>
              <p:cNvCxnSpPr/>
              <p:nvPr/>
            </p:nvCxnSpPr>
            <p:spPr>
              <a:xfrm>
                <a:off x="258013" y="2000795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ítulo 3">
                <a:extLst>
                  <a:ext uri="{FF2B5EF4-FFF2-40B4-BE49-F238E27FC236}">
                    <a16:creationId xmlns:a16="http://schemas.microsoft.com/office/drawing/2014/main" id="{5295C984-927D-6D4D-A546-7D610D5C52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42" y="1575932"/>
                <a:ext cx="619544" cy="383544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2013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FD01161F-7F44-9C4A-9BAD-4B0EB73509EC}"/>
                </a:ext>
              </a:extLst>
            </p:cNvPr>
            <p:cNvSpPr/>
            <p:nvPr/>
          </p:nvSpPr>
          <p:spPr>
            <a:xfrm>
              <a:off x="1732613" y="240566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11F07E5A-9753-C242-985D-B2CE23C9E314}"/>
              </a:ext>
            </a:extLst>
          </p:cNvPr>
          <p:cNvGrpSpPr/>
          <p:nvPr/>
        </p:nvGrpSpPr>
        <p:grpSpPr>
          <a:xfrm>
            <a:off x="4377160" y="2864831"/>
            <a:ext cx="1570732" cy="1159780"/>
            <a:chOff x="1653122" y="1402594"/>
            <a:chExt cx="1570732" cy="1159780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10F1698A-F878-D542-9D33-4AF6390EDCE1}"/>
                </a:ext>
              </a:extLst>
            </p:cNvPr>
            <p:cNvGrpSpPr/>
            <p:nvPr/>
          </p:nvGrpSpPr>
          <p:grpSpPr>
            <a:xfrm>
              <a:off x="1653122" y="1402594"/>
              <a:ext cx="1570732" cy="872354"/>
              <a:chOff x="167706" y="672945"/>
              <a:chExt cx="1178049" cy="654266"/>
            </a:xfrm>
          </p:grpSpPr>
          <p:sp>
            <p:nvSpPr>
              <p:cNvPr id="62" name="4 Rectángulo">
                <a:extLst>
                  <a:ext uri="{FF2B5EF4-FFF2-40B4-BE49-F238E27FC236}">
                    <a16:creationId xmlns:a16="http://schemas.microsoft.com/office/drawing/2014/main" id="{B2B3D110-EA74-CD41-971B-C96D96C06400}"/>
                  </a:ext>
                </a:extLst>
              </p:cNvPr>
              <p:cNvSpPr/>
              <p:nvPr/>
            </p:nvSpPr>
            <p:spPr>
              <a:xfrm>
                <a:off x="167706" y="1119462"/>
                <a:ext cx="1178049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 err="1">
                    <a:solidFill>
                      <a:schemeClr val="bg1"/>
                    </a:solidFill>
                  </a:rPr>
                  <a:t>VueJs</a:t>
                </a: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384008CC-14E9-A845-8F7A-52998D866260}"/>
                  </a:ext>
                </a:extLst>
              </p:cNvPr>
              <p:cNvCxnSpPr/>
              <p:nvPr/>
            </p:nvCxnSpPr>
            <p:spPr>
              <a:xfrm>
                <a:off x="258013" y="1097808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ítulo 3">
                <a:extLst>
                  <a:ext uri="{FF2B5EF4-FFF2-40B4-BE49-F238E27FC236}">
                    <a16:creationId xmlns:a16="http://schemas.microsoft.com/office/drawing/2014/main" id="{AC72F1A1-2EF3-2B47-BD78-4C6F49A58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42" y="672945"/>
                <a:ext cx="619544" cy="383544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2014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81F2BA7C-F379-B949-862F-1D9D282FA464}"/>
                </a:ext>
              </a:extLst>
            </p:cNvPr>
            <p:cNvSpPr/>
            <p:nvPr/>
          </p:nvSpPr>
          <p:spPr>
            <a:xfrm>
              <a:off x="1732613" y="240566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2D56E286-A898-504E-A2DD-30C4497F7BA1}"/>
              </a:ext>
            </a:extLst>
          </p:cNvPr>
          <p:cNvGrpSpPr/>
          <p:nvPr/>
        </p:nvGrpSpPr>
        <p:grpSpPr>
          <a:xfrm>
            <a:off x="5224470" y="3867898"/>
            <a:ext cx="1570732" cy="1636595"/>
            <a:chOff x="1590353" y="2405661"/>
            <a:chExt cx="1570732" cy="1636595"/>
          </a:xfrm>
        </p:grpSpPr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DB8973F0-8D4C-134D-9630-BBA32D05DA1E}"/>
                </a:ext>
              </a:extLst>
            </p:cNvPr>
            <p:cNvGrpSpPr/>
            <p:nvPr/>
          </p:nvGrpSpPr>
          <p:grpSpPr>
            <a:xfrm>
              <a:off x="1590353" y="2615901"/>
              <a:ext cx="1570732" cy="1426355"/>
              <a:chOff x="120629" y="1582924"/>
              <a:chExt cx="1178049" cy="1069766"/>
            </a:xfrm>
          </p:grpSpPr>
          <p:sp>
            <p:nvSpPr>
              <p:cNvPr id="68" name="4 Rectángulo">
                <a:extLst>
                  <a:ext uri="{FF2B5EF4-FFF2-40B4-BE49-F238E27FC236}">
                    <a16:creationId xmlns:a16="http://schemas.microsoft.com/office/drawing/2014/main" id="{A3AAD33D-D01F-344F-A614-5ABC63D4BD4B}"/>
                  </a:ext>
                </a:extLst>
              </p:cNvPr>
              <p:cNvSpPr/>
              <p:nvPr/>
            </p:nvSpPr>
            <p:spPr>
              <a:xfrm>
                <a:off x="120629" y="2029442"/>
                <a:ext cx="1178049" cy="623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Angular 2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PWA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ES6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GraphQL</a:t>
                </a: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F59B42C3-29B5-8942-94FF-5DE190DB8574}"/>
                  </a:ext>
                </a:extLst>
              </p:cNvPr>
              <p:cNvCxnSpPr/>
              <p:nvPr/>
            </p:nvCxnSpPr>
            <p:spPr>
              <a:xfrm>
                <a:off x="258013" y="2007788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ítulo 3">
                <a:extLst>
                  <a:ext uri="{FF2B5EF4-FFF2-40B4-BE49-F238E27FC236}">
                    <a16:creationId xmlns:a16="http://schemas.microsoft.com/office/drawing/2014/main" id="{531E68D0-6C55-8B4D-9BEC-86DB0719C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42" y="1582924"/>
                <a:ext cx="619544" cy="383544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2015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8A907623-DCFD-3847-B33D-4AA6CE038AB5}"/>
                </a:ext>
              </a:extLst>
            </p:cNvPr>
            <p:cNvSpPr/>
            <p:nvPr/>
          </p:nvSpPr>
          <p:spPr>
            <a:xfrm>
              <a:off x="1732613" y="240566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7BF47C0A-F92B-7449-8F88-63E8B460ACCA}"/>
              </a:ext>
            </a:extLst>
          </p:cNvPr>
          <p:cNvGrpSpPr/>
          <p:nvPr/>
        </p:nvGrpSpPr>
        <p:grpSpPr>
          <a:xfrm>
            <a:off x="6217860" y="2874882"/>
            <a:ext cx="1570732" cy="1149729"/>
            <a:chOff x="1687914" y="1412645"/>
            <a:chExt cx="1570732" cy="1149729"/>
          </a:xfrm>
        </p:grpSpPr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B39FDC2C-44CC-F34D-AFCE-E88405CFB375}"/>
                </a:ext>
              </a:extLst>
            </p:cNvPr>
            <p:cNvGrpSpPr/>
            <p:nvPr/>
          </p:nvGrpSpPr>
          <p:grpSpPr>
            <a:xfrm>
              <a:off x="1687914" y="1412645"/>
              <a:ext cx="1570732" cy="872357"/>
              <a:chOff x="193800" y="680481"/>
              <a:chExt cx="1178049" cy="654267"/>
            </a:xfrm>
          </p:grpSpPr>
          <p:sp>
            <p:nvSpPr>
              <p:cNvPr id="74" name="4 Rectángulo">
                <a:extLst>
                  <a:ext uri="{FF2B5EF4-FFF2-40B4-BE49-F238E27FC236}">
                    <a16:creationId xmlns:a16="http://schemas.microsoft.com/office/drawing/2014/main" id="{28ADB333-5D17-0C4D-AD27-C2014F27F794}"/>
                  </a:ext>
                </a:extLst>
              </p:cNvPr>
              <p:cNvSpPr/>
              <p:nvPr/>
            </p:nvSpPr>
            <p:spPr>
              <a:xfrm>
                <a:off x="193800" y="1126999"/>
                <a:ext cx="1178049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 err="1">
                    <a:solidFill>
                      <a:schemeClr val="bg1"/>
                    </a:solidFill>
                  </a:rPr>
                  <a:t>Webassembly</a:t>
                </a: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4B1B400B-EA7E-284E-9EE2-DE1C874B991D}"/>
                  </a:ext>
                </a:extLst>
              </p:cNvPr>
              <p:cNvCxnSpPr/>
              <p:nvPr/>
            </p:nvCxnSpPr>
            <p:spPr>
              <a:xfrm>
                <a:off x="258013" y="1105345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ítulo 3">
                <a:extLst>
                  <a:ext uri="{FF2B5EF4-FFF2-40B4-BE49-F238E27FC236}">
                    <a16:creationId xmlns:a16="http://schemas.microsoft.com/office/drawing/2014/main" id="{37A4ADB4-AB57-4249-B893-179B8EB9D6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42" y="680481"/>
                <a:ext cx="619544" cy="383544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2016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8E5B1EBE-D75B-3E4C-810D-C2B484738025}"/>
                </a:ext>
              </a:extLst>
            </p:cNvPr>
            <p:cNvSpPr/>
            <p:nvPr/>
          </p:nvSpPr>
          <p:spPr>
            <a:xfrm>
              <a:off x="1732613" y="240566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C148953E-8E4D-884E-B68C-1123C81D8D74}"/>
              </a:ext>
            </a:extLst>
          </p:cNvPr>
          <p:cNvGrpSpPr/>
          <p:nvPr/>
        </p:nvGrpSpPr>
        <p:grpSpPr>
          <a:xfrm>
            <a:off x="7487239" y="3867898"/>
            <a:ext cx="915981" cy="1128363"/>
            <a:chOff x="1687914" y="2405661"/>
            <a:chExt cx="915981" cy="1128363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B6E5732C-C50E-A34F-9D0F-312C72BA4A40}"/>
                </a:ext>
              </a:extLst>
            </p:cNvPr>
            <p:cNvGrpSpPr/>
            <p:nvPr/>
          </p:nvGrpSpPr>
          <p:grpSpPr>
            <a:xfrm>
              <a:off x="1687914" y="2661666"/>
              <a:ext cx="915981" cy="872358"/>
              <a:chOff x="193800" y="1617246"/>
              <a:chExt cx="686986" cy="654268"/>
            </a:xfrm>
          </p:grpSpPr>
          <p:sp>
            <p:nvSpPr>
              <p:cNvPr id="80" name="4 Rectángulo">
                <a:extLst>
                  <a:ext uri="{FF2B5EF4-FFF2-40B4-BE49-F238E27FC236}">
                    <a16:creationId xmlns:a16="http://schemas.microsoft.com/office/drawing/2014/main" id="{59FDA924-E35C-9E41-9B86-1226DE444AF4}"/>
                  </a:ext>
                </a:extLst>
              </p:cNvPr>
              <p:cNvSpPr/>
              <p:nvPr/>
            </p:nvSpPr>
            <p:spPr>
              <a:xfrm>
                <a:off x="193800" y="2063765"/>
                <a:ext cx="608842" cy="20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 err="1">
                    <a:solidFill>
                      <a:schemeClr val="bg1"/>
                    </a:solidFill>
                  </a:rPr>
                  <a:t>JAMStack</a:t>
                </a: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1" name="Conector recto 80">
                <a:extLst>
                  <a:ext uri="{FF2B5EF4-FFF2-40B4-BE49-F238E27FC236}">
                    <a16:creationId xmlns:a16="http://schemas.microsoft.com/office/drawing/2014/main" id="{D24BEC68-BD6B-F642-9103-76270C0DA7FB}"/>
                  </a:ext>
                </a:extLst>
              </p:cNvPr>
              <p:cNvCxnSpPr/>
              <p:nvPr/>
            </p:nvCxnSpPr>
            <p:spPr>
              <a:xfrm>
                <a:off x="258013" y="2042110"/>
                <a:ext cx="22499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ítulo 3">
                <a:extLst>
                  <a:ext uri="{FF2B5EF4-FFF2-40B4-BE49-F238E27FC236}">
                    <a16:creationId xmlns:a16="http://schemas.microsoft.com/office/drawing/2014/main" id="{7EA64FDB-445A-2348-B2A3-5FBF06786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42" y="1617246"/>
                <a:ext cx="619544" cy="383544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2017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E0370F69-2B35-174C-9E92-FDB1ADBB9FDC}"/>
                </a:ext>
              </a:extLst>
            </p:cNvPr>
            <p:cNvSpPr/>
            <p:nvPr/>
          </p:nvSpPr>
          <p:spPr>
            <a:xfrm>
              <a:off x="1773531" y="240566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03597F7-D831-754D-B555-69A97B8D354A}"/>
              </a:ext>
            </a:extLst>
          </p:cNvPr>
          <p:cNvGrpSpPr/>
          <p:nvPr/>
        </p:nvGrpSpPr>
        <p:grpSpPr>
          <a:xfrm>
            <a:off x="8437060" y="2947999"/>
            <a:ext cx="1106070" cy="1228657"/>
            <a:chOff x="8437060" y="2947999"/>
            <a:chExt cx="1106070" cy="1228657"/>
          </a:xfrm>
        </p:grpSpPr>
        <p:sp>
          <p:nvSpPr>
            <p:cNvPr id="83" name="Título 3">
              <a:extLst>
                <a:ext uri="{FF2B5EF4-FFF2-40B4-BE49-F238E27FC236}">
                  <a16:creationId xmlns:a16="http://schemas.microsoft.com/office/drawing/2014/main" id="{CF949282-37B6-2F43-8EA9-08A753DC9A74}"/>
                </a:ext>
              </a:extLst>
            </p:cNvPr>
            <p:cNvSpPr txBox="1">
              <a:spLocks/>
            </p:cNvSpPr>
            <p:nvPr/>
          </p:nvSpPr>
          <p:spPr>
            <a:xfrm>
              <a:off x="8437060" y="2947999"/>
              <a:ext cx="1106070" cy="511392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Playfair Display" pitchFamily="2" charset="77"/>
                  <a:ea typeface="+mj-ea"/>
                  <a:cs typeface="+mj-cs"/>
                </a:defRPr>
              </a:lvl1pPr>
            </a:lstStyle>
            <a:p>
              <a:r>
                <a:rPr lang="es-ES" sz="3600" dirty="0">
                  <a:solidFill>
                    <a:schemeClr val="bg1"/>
                  </a:solidFill>
                </a:rPr>
                <a:t>2020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57BB7FB2-AA3A-5F4E-B5B9-A5C7C3C25000}"/>
                </a:ext>
              </a:extLst>
            </p:cNvPr>
            <p:cNvSpPr/>
            <p:nvPr/>
          </p:nvSpPr>
          <p:spPr>
            <a:xfrm>
              <a:off x="8674842" y="3727294"/>
              <a:ext cx="449362" cy="449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0228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2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a libre 42">
            <a:extLst>
              <a:ext uri="{FF2B5EF4-FFF2-40B4-BE49-F238E27FC236}">
                <a16:creationId xmlns:a16="http://schemas.microsoft.com/office/drawing/2014/main" id="{6707A2F4-30E4-7142-BCB4-34596251765C}"/>
              </a:ext>
            </a:extLst>
          </p:cNvPr>
          <p:cNvSpPr/>
          <p:nvPr/>
        </p:nvSpPr>
        <p:spPr>
          <a:xfrm flipH="1">
            <a:off x="6496875" y="1268760"/>
            <a:ext cx="5975952" cy="6642341"/>
          </a:xfrm>
          <a:custGeom>
            <a:avLst/>
            <a:gdLst>
              <a:gd name="connsiteX0" fmla="*/ 0 w 11069052"/>
              <a:gd name="connsiteY0" fmla="*/ 3176337 h 7483642"/>
              <a:gd name="connsiteX1" fmla="*/ 11069052 w 11069052"/>
              <a:gd name="connsiteY1" fmla="*/ 0 h 7483642"/>
              <a:gd name="connsiteX2" fmla="*/ 11069052 w 11069052"/>
              <a:gd name="connsiteY2" fmla="*/ 7483642 h 7483642"/>
              <a:gd name="connsiteX3" fmla="*/ 10804358 w 11069052"/>
              <a:gd name="connsiteY3" fmla="*/ 7483642 h 7483642"/>
              <a:gd name="connsiteX4" fmla="*/ 0 w 11069052"/>
              <a:gd name="connsiteY4" fmla="*/ 7483642 h 7483642"/>
              <a:gd name="connsiteX5" fmla="*/ 0 w 11069052"/>
              <a:gd name="connsiteY5" fmla="*/ 3176337 h 7483642"/>
              <a:gd name="connsiteX0" fmla="*/ 0 w 11069052"/>
              <a:gd name="connsiteY0" fmla="*/ 3176337 h 7483642"/>
              <a:gd name="connsiteX1" fmla="*/ 4250359 w 11069052"/>
              <a:gd name="connsiteY1" fmla="*/ 1943165 h 7483642"/>
              <a:gd name="connsiteX2" fmla="*/ 11069052 w 11069052"/>
              <a:gd name="connsiteY2" fmla="*/ 0 h 7483642"/>
              <a:gd name="connsiteX3" fmla="*/ 11069052 w 11069052"/>
              <a:gd name="connsiteY3" fmla="*/ 7483642 h 7483642"/>
              <a:gd name="connsiteX4" fmla="*/ 10804358 w 11069052"/>
              <a:gd name="connsiteY4" fmla="*/ 7483642 h 7483642"/>
              <a:gd name="connsiteX5" fmla="*/ 0 w 11069052"/>
              <a:gd name="connsiteY5" fmla="*/ 7483642 h 7483642"/>
              <a:gd name="connsiteX6" fmla="*/ 0 w 11069052"/>
              <a:gd name="connsiteY6" fmla="*/ 3176337 h 7483642"/>
              <a:gd name="connsiteX0" fmla="*/ 0 w 11069052"/>
              <a:gd name="connsiteY0" fmla="*/ 3176337 h 7499717"/>
              <a:gd name="connsiteX1" fmla="*/ 4250359 w 11069052"/>
              <a:gd name="connsiteY1" fmla="*/ 1943165 h 7499717"/>
              <a:gd name="connsiteX2" fmla="*/ 11069052 w 11069052"/>
              <a:gd name="connsiteY2" fmla="*/ 0 h 7499717"/>
              <a:gd name="connsiteX3" fmla="*/ 11069052 w 11069052"/>
              <a:gd name="connsiteY3" fmla="*/ 7483642 h 7499717"/>
              <a:gd name="connsiteX4" fmla="*/ 10804358 w 11069052"/>
              <a:gd name="connsiteY4" fmla="*/ 7483642 h 7499717"/>
              <a:gd name="connsiteX5" fmla="*/ 4285528 w 11069052"/>
              <a:gd name="connsiteY5" fmla="*/ 7499717 h 7499717"/>
              <a:gd name="connsiteX6" fmla="*/ 0 w 11069052"/>
              <a:gd name="connsiteY6" fmla="*/ 7483642 h 7499717"/>
              <a:gd name="connsiteX7" fmla="*/ 0 w 11069052"/>
              <a:gd name="connsiteY7" fmla="*/ 3176337 h 7499717"/>
              <a:gd name="connsiteX0" fmla="*/ 0 w 11069052"/>
              <a:gd name="connsiteY0" fmla="*/ 3176337 h 7499717"/>
              <a:gd name="connsiteX1" fmla="*/ 4250359 w 11069052"/>
              <a:gd name="connsiteY1" fmla="*/ 1943165 h 7499717"/>
              <a:gd name="connsiteX2" fmla="*/ 11069052 w 11069052"/>
              <a:gd name="connsiteY2" fmla="*/ 0 h 7499717"/>
              <a:gd name="connsiteX3" fmla="*/ 11069052 w 11069052"/>
              <a:gd name="connsiteY3" fmla="*/ 7483642 h 7499717"/>
              <a:gd name="connsiteX4" fmla="*/ 10804358 w 11069052"/>
              <a:gd name="connsiteY4" fmla="*/ 7483642 h 7499717"/>
              <a:gd name="connsiteX5" fmla="*/ 4285528 w 11069052"/>
              <a:gd name="connsiteY5" fmla="*/ 7499717 h 7499717"/>
              <a:gd name="connsiteX6" fmla="*/ 0 w 11069052"/>
              <a:gd name="connsiteY6" fmla="*/ 3176337 h 7499717"/>
              <a:gd name="connsiteX0" fmla="*/ 35169 w 6818693"/>
              <a:gd name="connsiteY0" fmla="*/ 7499717 h 7499717"/>
              <a:gd name="connsiteX1" fmla="*/ 0 w 6818693"/>
              <a:gd name="connsiteY1" fmla="*/ 1943165 h 7499717"/>
              <a:gd name="connsiteX2" fmla="*/ 6818693 w 6818693"/>
              <a:gd name="connsiteY2" fmla="*/ 0 h 7499717"/>
              <a:gd name="connsiteX3" fmla="*/ 6818693 w 6818693"/>
              <a:gd name="connsiteY3" fmla="*/ 7483642 h 7499717"/>
              <a:gd name="connsiteX4" fmla="*/ 6553999 w 6818693"/>
              <a:gd name="connsiteY4" fmla="*/ 7483642 h 7499717"/>
              <a:gd name="connsiteX5" fmla="*/ 35169 w 6818693"/>
              <a:gd name="connsiteY5" fmla="*/ 7499717 h 7499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8693" h="7499717">
                <a:moveTo>
                  <a:pt x="35169" y="7499717"/>
                </a:moveTo>
                <a:lnTo>
                  <a:pt x="0" y="1943165"/>
                </a:lnTo>
                <a:lnTo>
                  <a:pt x="6818693" y="0"/>
                </a:lnTo>
                <a:lnTo>
                  <a:pt x="6818693" y="7483642"/>
                </a:lnTo>
                <a:lnTo>
                  <a:pt x="6553999" y="7483642"/>
                </a:lnTo>
                <a:lnTo>
                  <a:pt x="35169" y="74997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9" dirty="0"/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id="{514E1C5A-FFFB-E343-914B-27E289F86554}"/>
              </a:ext>
            </a:extLst>
          </p:cNvPr>
          <p:cNvSpPr/>
          <p:nvPr/>
        </p:nvSpPr>
        <p:spPr>
          <a:xfrm flipH="1">
            <a:off x="-567342" y="708307"/>
            <a:ext cx="7580981" cy="6247413"/>
          </a:xfrm>
          <a:custGeom>
            <a:avLst/>
            <a:gdLst>
              <a:gd name="connsiteX0" fmla="*/ 0 w 11069052"/>
              <a:gd name="connsiteY0" fmla="*/ 3176337 h 7483642"/>
              <a:gd name="connsiteX1" fmla="*/ 11069052 w 11069052"/>
              <a:gd name="connsiteY1" fmla="*/ 0 h 7483642"/>
              <a:gd name="connsiteX2" fmla="*/ 11069052 w 11069052"/>
              <a:gd name="connsiteY2" fmla="*/ 7483642 h 7483642"/>
              <a:gd name="connsiteX3" fmla="*/ 10804358 w 11069052"/>
              <a:gd name="connsiteY3" fmla="*/ 7483642 h 7483642"/>
              <a:gd name="connsiteX4" fmla="*/ 0 w 11069052"/>
              <a:gd name="connsiteY4" fmla="*/ 7483642 h 7483642"/>
              <a:gd name="connsiteX5" fmla="*/ 0 w 11069052"/>
              <a:gd name="connsiteY5" fmla="*/ 3176337 h 7483642"/>
              <a:gd name="connsiteX0" fmla="*/ 0 w 11069052"/>
              <a:gd name="connsiteY0" fmla="*/ 3176337 h 7483979"/>
              <a:gd name="connsiteX1" fmla="*/ 11069052 w 11069052"/>
              <a:gd name="connsiteY1" fmla="*/ 0 h 7483979"/>
              <a:gd name="connsiteX2" fmla="*/ 11069052 w 11069052"/>
              <a:gd name="connsiteY2" fmla="*/ 7483642 h 7483979"/>
              <a:gd name="connsiteX3" fmla="*/ 10804358 w 11069052"/>
              <a:gd name="connsiteY3" fmla="*/ 7483642 h 7483979"/>
              <a:gd name="connsiteX4" fmla="*/ 8035891 w 11069052"/>
              <a:gd name="connsiteY4" fmla="*/ 7483979 h 7483979"/>
              <a:gd name="connsiteX5" fmla="*/ 0 w 11069052"/>
              <a:gd name="connsiteY5" fmla="*/ 7483642 h 7483979"/>
              <a:gd name="connsiteX6" fmla="*/ 0 w 11069052"/>
              <a:gd name="connsiteY6" fmla="*/ 3176337 h 7483979"/>
              <a:gd name="connsiteX0" fmla="*/ 0 w 11069052"/>
              <a:gd name="connsiteY0" fmla="*/ 3176337 h 7483979"/>
              <a:gd name="connsiteX1" fmla="*/ 7825484 w 11069052"/>
              <a:gd name="connsiteY1" fmla="*/ 931004 h 7483979"/>
              <a:gd name="connsiteX2" fmla="*/ 11069052 w 11069052"/>
              <a:gd name="connsiteY2" fmla="*/ 0 h 7483979"/>
              <a:gd name="connsiteX3" fmla="*/ 11069052 w 11069052"/>
              <a:gd name="connsiteY3" fmla="*/ 7483642 h 7483979"/>
              <a:gd name="connsiteX4" fmla="*/ 10804358 w 11069052"/>
              <a:gd name="connsiteY4" fmla="*/ 7483642 h 7483979"/>
              <a:gd name="connsiteX5" fmla="*/ 8035891 w 11069052"/>
              <a:gd name="connsiteY5" fmla="*/ 7483979 h 7483979"/>
              <a:gd name="connsiteX6" fmla="*/ 0 w 11069052"/>
              <a:gd name="connsiteY6" fmla="*/ 7483642 h 7483979"/>
              <a:gd name="connsiteX7" fmla="*/ 0 w 11069052"/>
              <a:gd name="connsiteY7" fmla="*/ 3176337 h 7483979"/>
              <a:gd name="connsiteX0" fmla="*/ 0 w 11069052"/>
              <a:gd name="connsiteY0" fmla="*/ 2245333 h 6552975"/>
              <a:gd name="connsiteX1" fmla="*/ 7825484 w 11069052"/>
              <a:gd name="connsiteY1" fmla="*/ 0 h 6552975"/>
              <a:gd name="connsiteX2" fmla="*/ 11069052 w 11069052"/>
              <a:gd name="connsiteY2" fmla="*/ 6552638 h 6552975"/>
              <a:gd name="connsiteX3" fmla="*/ 10804358 w 11069052"/>
              <a:gd name="connsiteY3" fmla="*/ 6552638 h 6552975"/>
              <a:gd name="connsiteX4" fmla="*/ 8035891 w 11069052"/>
              <a:gd name="connsiteY4" fmla="*/ 6552975 h 6552975"/>
              <a:gd name="connsiteX5" fmla="*/ 0 w 11069052"/>
              <a:gd name="connsiteY5" fmla="*/ 6552638 h 6552975"/>
              <a:gd name="connsiteX6" fmla="*/ 0 w 11069052"/>
              <a:gd name="connsiteY6" fmla="*/ 2245333 h 6552975"/>
              <a:gd name="connsiteX0" fmla="*/ 0 w 10804358"/>
              <a:gd name="connsiteY0" fmla="*/ 2245333 h 6552975"/>
              <a:gd name="connsiteX1" fmla="*/ 7825484 w 10804358"/>
              <a:gd name="connsiteY1" fmla="*/ 0 h 6552975"/>
              <a:gd name="connsiteX2" fmla="*/ 10804358 w 10804358"/>
              <a:gd name="connsiteY2" fmla="*/ 6552638 h 6552975"/>
              <a:gd name="connsiteX3" fmla="*/ 8035891 w 10804358"/>
              <a:gd name="connsiteY3" fmla="*/ 6552975 h 6552975"/>
              <a:gd name="connsiteX4" fmla="*/ 0 w 10804358"/>
              <a:gd name="connsiteY4" fmla="*/ 6552638 h 6552975"/>
              <a:gd name="connsiteX5" fmla="*/ 0 w 10804358"/>
              <a:gd name="connsiteY5" fmla="*/ 2245333 h 6552975"/>
              <a:gd name="connsiteX0" fmla="*/ 0 w 8035891"/>
              <a:gd name="connsiteY0" fmla="*/ 2245333 h 6552975"/>
              <a:gd name="connsiteX1" fmla="*/ 7825484 w 8035891"/>
              <a:gd name="connsiteY1" fmla="*/ 0 h 6552975"/>
              <a:gd name="connsiteX2" fmla="*/ 8035891 w 8035891"/>
              <a:gd name="connsiteY2" fmla="*/ 6552975 h 6552975"/>
              <a:gd name="connsiteX3" fmla="*/ 0 w 8035891"/>
              <a:gd name="connsiteY3" fmla="*/ 6552638 h 6552975"/>
              <a:gd name="connsiteX4" fmla="*/ 0 w 8035891"/>
              <a:gd name="connsiteY4" fmla="*/ 2245333 h 655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5891" h="6552975">
                <a:moveTo>
                  <a:pt x="0" y="2245333"/>
                </a:moveTo>
                <a:lnTo>
                  <a:pt x="7825484" y="0"/>
                </a:lnTo>
                <a:lnTo>
                  <a:pt x="8035891" y="6552975"/>
                </a:lnTo>
                <a:lnTo>
                  <a:pt x="0" y="6552638"/>
                </a:lnTo>
                <a:lnTo>
                  <a:pt x="0" y="22453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9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CEEBC7F-3851-6F4B-9505-740D6D749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7" t="12020" r="13305"/>
          <a:stretch/>
        </p:blipFill>
        <p:spPr>
          <a:xfrm>
            <a:off x="888470" y="3963060"/>
            <a:ext cx="4076098" cy="298477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6881D0C-0CDA-D645-9F21-7900F6681EBE}"/>
              </a:ext>
            </a:extLst>
          </p:cNvPr>
          <p:cNvGrpSpPr/>
          <p:nvPr/>
        </p:nvGrpSpPr>
        <p:grpSpPr>
          <a:xfrm>
            <a:off x="602064" y="3723280"/>
            <a:ext cx="12174552" cy="453376"/>
            <a:chOff x="4537695" y="4112522"/>
            <a:chExt cx="9130913" cy="34003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CA2B901-6653-4F4C-96DC-D4BFC217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7695" y="4112522"/>
              <a:ext cx="340032" cy="340032"/>
            </a:xfrm>
            <a:prstGeom prst="rect">
              <a:avLst/>
            </a:prstGeom>
          </p:spPr>
        </p:pic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CA12346-5655-874F-A931-043D885E197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4877728" y="4282538"/>
              <a:ext cx="879088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D4304AFE-9D62-0745-84BD-BB3D2891ED7E}"/>
              </a:ext>
            </a:extLst>
          </p:cNvPr>
          <p:cNvGrpSpPr/>
          <p:nvPr/>
        </p:nvGrpSpPr>
        <p:grpSpPr>
          <a:xfrm>
            <a:off x="2249387" y="2636912"/>
            <a:ext cx="2620352" cy="1390822"/>
            <a:chOff x="1679134" y="2636912"/>
            <a:chExt cx="2620352" cy="1390822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64FB47B3-F660-4F4B-8252-4BA778EE5B0E}"/>
                </a:ext>
              </a:extLst>
            </p:cNvPr>
            <p:cNvGrpSpPr/>
            <p:nvPr/>
          </p:nvGrpSpPr>
          <p:grpSpPr>
            <a:xfrm>
              <a:off x="1679134" y="2636912"/>
              <a:ext cx="2620352" cy="1094527"/>
              <a:chOff x="187215" y="1598683"/>
              <a:chExt cx="1965264" cy="820895"/>
            </a:xfrm>
          </p:grpSpPr>
          <p:sp>
            <p:nvSpPr>
              <p:cNvPr id="20" name="4 Rectángulo">
                <a:extLst>
                  <a:ext uri="{FF2B5EF4-FFF2-40B4-BE49-F238E27FC236}">
                    <a16:creationId xmlns:a16="http://schemas.microsoft.com/office/drawing/2014/main" id="{DA258950-6D57-2843-AB3B-EC54307AEB0C}"/>
                  </a:ext>
                </a:extLst>
              </p:cNvPr>
              <p:cNvSpPr/>
              <p:nvPr/>
            </p:nvSpPr>
            <p:spPr>
              <a:xfrm>
                <a:off x="187215" y="2073329"/>
                <a:ext cx="1965264" cy="346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sz="1200" dirty="0" err="1"/>
                  <a:t>Javascript</a:t>
                </a:r>
                <a:r>
                  <a:rPr lang="es-ES" sz="1200" dirty="0"/>
                  <a:t> </a:t>
                </a:r>
                <a:r>
                  <a:rPr lang="es-ES" sz="1200" dirty="0" err="1"/>
                  <a:t>div´s</a:t>
                </a:r>
                <a:r>
                  <a:rPr lang="es-ES" sz="1200" dirty="0"/>
                  <a:t> </a:t>
                </a:r>
              </a:p>
              <a:p>
                <a:r>
                  <a:rPr lang="es-ES" sz="1200" dirty="0"/>
                  <a:t>al HTML Ajax</a:t>
                </a:r>
              </a:p>
            </p:txBody>
          </p: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BD0E9F04-3DEC-B64D-905E-DC80C535AF0E}"/>
                  </a:ext>
                </a:extLst>
              </p:cNvPr>
              <p:cNvCxnSpPr/>
              <p:nvPr/>
            </p:nvCxnSpPr>
            <p:spPr>
              <a:xfrm>
                <a:off x="258013" y="2023548"/>
                <a:ext cx="2249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ítulo 3">
                <a:extLst>
                  <a:ext uri="{FF2B5EF4-FFF2-40B4-BE49-F238E27FC236}">
                    <a16:creationId xmlns:a16="http://schemas.microsoft.com/office/drawing/2014/main" id="{C9472640-E5B0-4E42-9BA9-F28A37AED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242" y="1598683"/>
                <a:ext cx="1476791" cy="42917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2001</a:t>
                </a:r>
                <a:endParaRPr lang="es-ES" sz="2133" dirty="0"/>
              </a:p>
            </p:txBody>
          </p:sp>
        </p:grp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33CFDA9-B552-D549-B2AA-AC2DE267D65B}"/>
                </a:ext>
              </a:extLst>
            </p:cNvPr>
            <p:cNvSpPr/>
            <p:nvPr/>
          </p:nvSpPr>
          <p:spPr>
            <a:xfrm>
              <a:off x="1690815" y="387102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47FC79B-EE37-BF43-9452-AF08306E3E57}"/>
              </a:ext>
            </a:extLst>
          </p:cNvPr>
          <p:cNvGrpSpPr/>
          <p:nvPr/>
        </p:nvGrpSpPr>
        <p:grpSpPr>
          <a:xfrm>
            <a:off x="4771678" y="2636912"/>
            <a:ext cx="1102184" cy="1368152"/>
            <a:chOff x="5173725" y="2768162"/>
            <a:chExt cx="1102184" cy="1368152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3986BF5-4B50-704B-854D-F1B3A8E4AF6E}"/>
                </a:ext>
              </a:extLst>
            </p:cNvPr>
            <p:cNvGrpSpPr/>
            <p:nvPr/>
          </p:nvGrpSpPr>
          <p:grpSpPr>
            <a:xfrm>
              <a:off x="5173725" y="2768162"/>
              <a:ext cx="1102184" cy="1143369"/>
              <a:chOff x="5868144" y="1828465"/>
              <a:chExt cx="826638" cy="857527"/>
            </a:xfrm>
          </p:grpSpPr>
          <p:sp>
            <p:nvSpPr>
              <p:cNvPr id="25" name="Título 3">
                <a:extLst>
                  <a:ext uri="{FF2B5EF4-FFF2-40B4-BE49-F238E27FC236}">
                    <a16:creationId xmlns:a16="http://schemas.microsoft.com/office/drawing/2014/main" id="{399C3DFE-D5E3-1448-B4E2-9BD7E1DC5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0969" y="1828465"/>
                <a:ext cx="743813" cy="42917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2009</a:t>
                </a:r>
                <a:endParaRPr lang="es-ES" sz="2133" dirty="0"/>
              </a:p>
            </p:txBody>
          </p:sp>
          <p:sp>
            <p:nvSpPr>
              <p:cNvPr id="26" name="4 Rectángulo">
                <a:extLst>
                  <a:ext uri="{FF2B5EF4-FFF2-40B4-BE49-F238E27FC236}">
                    <a16:creationId xmlns:a16="http://schemas.microsoft.com/office/drawing/2014/main" id="{B36A2F37-3151-3941-B4D9-DC0CADEDA975}"/>
                  </a:ext>
                </a:extLst>
              </p:cNvPr>
              <p:cNvSpPr/>
              <p:nvPr/>
            </p:nvSpPr>
            <p:spPr>
              <a:xfrm>
                <a:off x="5868144" y="2259576"/>
                <a:ext cx="826638" cy="426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s-ES" sz="1200" dirty="0" err="1"/>
                  <a:t>Jquery</a:t>
                </a:r>
                <a:endParaRPr lang="es-ES" sz="1200" dirty="0"/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s-ES" sz="1200" spc="-40" dirty="0">
                    <a:latin typeface="Soho Gothic Pro Light" panose="020B0303030504020204" pitchFamily="34" charset="77"/>
                  </a:rPr>
                  <a:t>Accesibilidad</a:t>
                </a:r>
                <a:endParaRPr lang="en-US" sz="933" spc="-40" dirty="0">
                  <a:latin typeface="Soho Gothic Pro Light" panose="020B0303030504020204" pitchFamily="34" charset="77"/>
                </a:endParaRPr>
              </a:p>
            </p:txBody>
          </p: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08698EDC-6985-5E4B-9FB4-8FB2A47F0862}"/>
                  </a:ext>
                </a:extLst>
              </p:cNvPr>
              <p:cNvCxnSpPr/>
              <p:nvPr/>
            </p:nvCxnSpPr>
            <p:spPr>
              <a:xfrm>
                <a:off x="5950969" y="2234918"/>
                <a:ext cx="2249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17D01496-0CD7-D746-B7B2-4E6CA98B1F61}"/>
                </a:ext>
              </a:extLst>
            </p:cNvPr>
            <p:cNvSpPr/>
            <p:nvPr/>
          </p:nvSpPr>
          <p:spPr>
            <a:xfrm>
              <a:off x="5288259" y="397960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/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A9C5C1CD-7C7F-3145-8FAE-59CAC75EC1CA}"/>
              </a:ext>
            </a:extLst>
          </p:cNvPr>
          <p:cNvGrpSpPr/>
          <p:nvPr/>
        </p:nvGrpSpPr>
        <p:grpSpPr>
          <a:xfrm>
            <a:off x="7746509" y="3316343"/>
            <a:ext cx="6410336" cy="2402397"/>
            <a:chOff x="6703441" y="3316343"/>
            <a:chExt cx="6410336" cy="2402397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E08E81F4-3EB0-5F4B-A7D4-923BD1927B70}"/>
                </a:ext>
              </a:extLst>
            </p:cNvPr>
            <p:cNvSpPr/>
            <p:nvPr/>
          </p:nvSpPr>
          <p:spPr>
            <a:xfrm>
              <a:off x="6744071" y="3867296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9847AA19-0EAE-9142-8147-EF07EBC7C5FA}"/>
                </a:ext>
              </a:extLst>
            </p:cNvPr>
            <p:cNvGrpSpPr/>
            <p:nvPr/>
          </p:nvGrpSpPr>
          <p:grpSpPr>
            <a:xfrm>
              <a:off x="6703441" y="3316343"/>
              <a:ext cx="6410336" cy="2402397"/>
              <a:chOff x="1700690" y="1463898"/>
              <a:chExt cx="4807752" cy="1801798"/>
            </a:xfrm>
          </p:grpSpPr>
          <p:sp>
            <p:nvSpPr>
              <p:cNvPr id="33" name="4 Rectángulo">
                <a:extLst>
                  <a:ext uri="{FF2B5EF4-FFF2-40B4-BE49-F238E27FC236}">
                    <a16:creationId xmlns:a16="http://schemas.microsoft.com/office/drawing/2014/main" id="{915EA1B5-8450-0D46-BF04-BFA7A0A4F9C4}"/>
                  </a:ext>
                </a:extLst>
              </p:cNvPr>
              <p:cNvSpPr/>
              <p:nvPr/>
            </p:nvSpPr>
            <p:spPr>
              <a:xfrm>
                <a:off x="1700690" y="2088451"/>
                <a:ext cx="2028695" cy="117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JquBootstrap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Cordova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Jquery</a:t>
                </a:r>
                <a:r>
                  <a:rPr lang="es-ES" sz="1200" dirty="0">
                    <a:solidFill>
                      <a:schemeClr val="bg1"/>
                    </a:solidFill>
                  </a:rPr>
                  <a:t> Mobile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Hibridas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SPA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HTM5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Backbone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Responsive</a:t>
                </a:r>
                <a:endParaRPr lang="es-E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ítulo 3">
                <a:extLst>
                  <a:ext uri="{FF2B5EF4-FFF2-40B4-BE49-F238E27FC236}">
                    <a16:creationId xmlns:a16="http://schemas.microsoft.com/office/drawing/2014/main" id="{71913F59-8708-A54C-BA7D-5579895D99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6394" y="1463898"/>
                <a:ext cx="4752048" cy="241719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2011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229E8BCF-7AD1-3A49-87CD-8ECDA4AD8C50}"/>
              </a:ext>
            </a:extLst>
          </p:cNvPr>
          <p:cNvGrpSpPr/>
          <p:nvPr/>
        </p:nvGrpSpPr>
        <p:grpSpPr>
          <a:xfrm>
            <a:off x="9859477" y="3322646"/>
            <a:ext cx="6446497" cy="2197473"/>
            <a:chOff x="9859477" y="3322646"/>
            <a:chExt cx="6446497" cy="2197473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69BB38C-196E-CB48-B2C7-17E8BE08A92F}"/>
                </a:ext>
              </a:extLst>
            </p:cNvPr>
            <p:cNvSpPr/>
            <p:nvPr/>
          </p:nvSpPr>
          <p:spPr>
            <a:xfrm>
              <a:off x="10056440" y="3871021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3659FD41-6D4D-3E4D-9953-244678753A31}"/>
                </a:ext>
              </a:extLst>
            </p:cNvPr>
            <p:cNvGrpSpPr/>
            <p:nvPr/>
          </p:nvGrpSpPr>
          <p:grpSpPr>
            <a:xfrm>
              <a:off x="9859477" y="3322646"/>
              <a:ext cx="6446497" cy="2197473"/>
              <a:chOff x="5868144" y="1220334"/>
              <a:chExt cx="4834873" cy="1648105"/>
            </a:xfrm>
          </p:grpSpPr>
          <p:sp>
            <p:nvSpPr>
              <p:cNvPr id="39" name="Título 3">
                <a:extLst>
                  <a:ext uri="{FF2B5EF4-FFF2-40B4-BE49-F238E27FC236}">
                    <a16:creationId xmlns:a16="http://schemas.microsoft.com/office/drawing/2014/main" id="{AB61F8D3-4405-DC41-8D4E-77BCFC2D80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0969" y="1220334"/>
                <a:ext cx="4752048" cy="429170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tx1"/>
                    </a:solidFill>
                    <a:latin typeface="Playfair Display" pitchFamily="2" charset="77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bg1"/>
                    </a:solidFill>
                  </a:rPr>
                  <a:t>2013</a:t>
                </a:r>
                <a:endParaRPr lang="es-ES" sz="2133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4 Rectángulo">
                <a:extLst>
                  <a:ext uri="{FF2B5EF4-FFF2-40B4-BE49-F238E27FC236}">
                    <a16:creationId xmlns:a16="http://schemas.microsoft.com/office/drawing/2014/main" id="{B0EF3183-196E-7F41-9C9E-BCFE602533C7}"/>
                  </a:ext>
                </a:extLst>
              </p:cNvPr>
              <p:cNvSpPr/>
              <p:nvPr/>
            </p:nvSpPr>
            <p:spPr>
              <a:xfrm>
                <a:off x="5868144" y="1829693"/>
                <a:ext cx="2375286" cy="1038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Automatizadores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Webpack</a:t>
                </a:r>
                <a:r>
                  <a:rPr lang="es-ES" sz="1200" dirty="0">
                    <a:solidFill>
                      <a:schemeClr val="bg1"/>
                    </a:solidFill>
                  </a:rPr>
                  <a:t>,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grunt</a:t>
                </a:r>
                <a:r>
                  <a:rPr lang="es-ES" sz="1200" dirty="0">
                    <a:solidFill>
                      <a:schemeClr val="bg1"/>
                    </a:solidFill>
                  </a:rPr>
                  <a:t>, </a:t>
                </a:r>
                <a:r>
                  <a:rPr lang="es-ES" sz="1200" dirty="0" err="1">
                    <a:solidFill>
                      <a:schemeClr val="bg1"/>
                    </a:solidFill>
                  </a:rPr>
                  <a:t>gulp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Node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CSS3 Web 2.0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 err="1">
                    <a:solidFill>
                      <a:schemeClr val="bg1"/>
                    </a:solidFill>
                  </a:rPr>
                  <a:t>Sass</a:t>
                </a:r>
                <a:endParaRPr lang="es-ES" sz="1200" dirty="0">
                  <a:solidFill>
                    <a:schemeClr val="bg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>
                    <a:solidFill>
                      <a:schemeClr val="bg1"/>
                    </a:solidFill>
                  </a:rPr>
                  <a:t>Angular JS</a:t>
                </a:r>
              </a:p>
              <a:p>
                <a:endParaRPr lang="es-E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4" name="Título 3">
            <a:extLst>
              <a:ext uri="{FF2B5EF4-FFF2-40B4-BE49-F238E27FC236}">
                <a16:creationId xmlns:a16="http://schemas.microsoft.com/office/drawing/2014/main" id="{64769EF7-05DB-A145-9C53-364ABEC9D498}"/>
              </a:ext>
            </a:extLst>
          </p:cNvPr>
          <p:cNvSpPr txBox="1">
            <a:spLocks/>
          </p:cNvSpPr>
          <p:nvPr/>
        </p:nvSpPr>
        <p:spPr>
          <a:xfrm>
            <a:off x="6640718" y="2212158"/>
            <a:ext cx="6336064" cy="5722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layfair Display" pitchFamily="2" charset="77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2010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A29FE9D8-7D22-D14D-8030-C26C59842366}"/>
              </a:ext>
            </a:extLst>
          </p:cNvPr>
          <p:cNvCxnSpPr>
            <a:cxnSpLocks/>
            <a:endCxn id="42" idx="4"/>
          </p:cNvCxnSpPr>
          <p:nvPr/>
        </p:nvCxnSpPr>
        <p:spPr>
          <a:xfrm>
            <a:off x="7010597" y="2636912"/>
            <a:ext cx="0" cy="13681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A6A3C7AA-F355-2A4A-BB6A-ED5839EDA30C}"/>
              </a:ext>
            </a:extLst>
          </p:cNvPr>
          <p:cNvSpPr/>
          <p:nvPr/>
        </p:nvSpPr>
        <p:spPr>
          <a:xfrm>
            <a:off x="6932240" y="3848351"/>
            <a:ext cx="156713" cy="15671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9" dirty="0"/>
          </a:p>
        </p:txBody>
      </p:sp>
      <p:sp>
        <p:nvSpPr>
          <p:cNvPr id="46" name="Título 3">
            <a:extLst>
              <a:ext uri="{FF2B5EF4-FFF2-40B4-BE49-F238E27FC236}">
                <a16:creationId xmlns:a16="http://schemas.microsoft.com/office/drawing/2014/main" id="{18F43930-D39D-3644-898A-21587BFEC2DC}"/>
              </a:ext>
            </a:extLst>
          </p:cNvPr>
          <p:cNvSpPr txBox="1">
            <a:spLocks/>
          </p:cNvSpPr>
          <p:nvPr/>
        </p:nvSpPr>
        <p:spPr>
          <a:xfrm>
            <a:off x="484652" y="3076082"/>
            <a:ext cx="1106070" cy="5113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Playfair Display" pitchFamily="2" charset="77"/>
                <a:ea typeface="+mj-ea"/>
                <a:cs typeface="+mj-cs"/>
              </a:defRPr>
            </a:lvl1pPr>
          </a:lstStyle>
          <a:p>
            <a:r>
              <a:rPr lang="es-ES" sz="3600" dirty="0"/>
              <a:t>2000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18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97A5BB1-3ACE-934E-9E2D-50E4E1292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61" r="19759"/>
          <a:stretch/>
        </p:blipFill>
        <p:spPr>
          <a:xfrm>
            <a:off x="7480630" y="-723236"/>
            <a:ext cx="5404324" cy="4441544"/>
          </a:xfrm>
          <a:prstGeom prst="rect">
            <a:avLst/>
          </a:prstGeom>
        </p:spPr>
      </p:pic>
      <p:sp>
        <p:nvSpPr>
          <p:cNvPr id="38" name="Forma libre 37">
            <a:extLst>
              <a:ext uri="{FF2B5EF4-FFF2-40B4-BE49-F238E27FC236}">
                <a16:creationId xmlns:a16="http://schemas.microsoft.com/office/drawing/2014/main" id="{10575C80-D8CD-0F47-8B19-5107BD88C7AF}"/>
              </a:ext>
            </a:extLst>
          </p:cNvPr>
          <p:cNvSpPr/>
          <p:nvPr/>
        </p:nvSpPr>
        <p:spPr>
          <a:xfrm flipH="1">
            <a:off x="7470396" y="2348880"/>
            <a:ext cx="5175223" cy="3535916"/>
          </a:xfrm>
          <a:custGeom>
            <a:avLst/>
            <a:gdLst>
              <a:gd name="connsiteX0" fmla="*/ 0 w 11069052"/>
              <a:gd name="connsiteY0" fmla="*/ 3176337 h 7483642"/>
              <a:gd name="connsiteX1" fmla="*/ 11069052 w 11069052"/>
              <a:gd name="connsiteY1" fmla="*/ 0 h 7483642"/>
              <a:gd name="connsiteX2" fmla="*/ 11069052 w 11069052"/>
              <a:gd name="connsiteY2" fmla="*/ 7483642 h 7483642"/>
              <a:gd name="connsiteX3" fmla="*/ 10804358 w 11069052"/>
              <a:gd name="connsiteY3" fmla="*/ 7483642 h 7483642"/>
              <a:gd name="connsiteX4" fmla="*/ 0 w 11069052"/>
              <a:gd name="connsiteY4" fmla="*/ 7483642 h 7483642"/>
              <a:gd name="connsiteX5" fmla="*/ 0 w 11069052"/>
              <a:gd name="connsiteY5" fmla="*/ 3176337 h 748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9052" h="7483642">
                <a:moveTo>
                  <a:pt x="0" y="3176337"/>
                </a:moveTo>
                <a:lnTo>
                  <a:pt x="11069052" y="0"/>
                </a:lnTo>
                <a:lnTo>
                  <a:pt x="11069052" y="7483642"/>
                </a:lnTo>
                <a:lnTo>
                  <a:pt x="10804358" y="7483642"/>
                </a:lnTo>
                <a:lnTo>
                  <a:pt x="0" y="7483642"/>
                </a:lnTo>
                <a:lnTo>
                  <a:pt x="0" y="3176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9" dirty="0"/>
          </a:p>
        </p:txBody>
      </p:sp>
      <p:sp>
        <p:nvSpPr>
          <p:cNvPr id="60" name="Forma libre 59">
            <a:extLst>
              <a:ext uri="{FF2B5EF4-FFF2-40B4-BE49-F238E27FC236}">
                <a16:creationId xmlns:a16="http://schemas.microsoft.com/office/drawing/2014/main" id="{F533803E-DFDE-7A42-A3EA-A4B7496E8D37}"/>
              </a:ext>
            </a:extLst>
          </p:cNvPr>
          <p:cNvSpPr/>
          <p:nvPr/>
        </p:nvSpPr>
        <p:spPr>
          <a:xfrm flipH="1">
            <a:off x="-1392833" y="-675457"/>
            <a:ext cx="11080833" cy="7570863"/>
          </a:xfrm>
          <a:custGeom>
            <a:avLst/>
            <a:gdLst>
              <a:gd name="connsiteX0" fmla="*/ 0 w 11069052"/>
              <a:gd name="connsiteY0" fmla="*/ 3176337 h 7483642"/>
              <a:gd name="connsiteX1" fmla="*/ 11069052 w 11069052"/>
              <a:gd name="connsiteY1" fmla="*/ 0 h 7483642"/>
              <a:gd name="connsiteX2" fmla="*/ 11069052 w 11069052"/>
              <a:gd name="connsiteY2" fmla="*/ 7483642 h 7483642"/>
              <a:gd name="connsiteX3" fmla="*/ 10804358 w 11069052"/>
              <a:gd name="connsiteY3" fmla="*/ 7483642 h 7483642"/>
              <a:gd name="connsiteX4" fmla="*/ 0 w 11069052"/>
              <a:gd name="connsiteY4" fmla="*/ 7483642 h 7483642"/>
              <a:gd name="connsiteX5" fmla="*/ 0 w 11069052"/>
              <a:gd name="connsiteY5" fmla="*/ 3176337 h 748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9052" h="7483642">
                <a:moveTo>
                  <a:pt x="0" y="3176337"/>
                </a:moveTo>
                <a:lnTo>
                  <a:pt x="11069052" y="0"/>
                </a:lnTo>
                <a:lnTo>
                  <a:pt x="11069052" y="7483642"/>
                </a:lnTo>
                <a:lnTo>
                  <a:pt x="10804358" y="7483642"/>
                </a:lnTo>
                <a:lnTo>
                  <a:pt x="0" y="7483642"/>
                </a:lnTo>
                <a:lnTo>
                  <a:pt x="0" y="31763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399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CA12346-5655-874F-A931-043D885E1975}"/>
              </a:ext>
            </a:extLst>
          </p:cNvPr>
          <p:cNvCxnSpPr>
            <a:cxnSpLocks/>
          </p:cNvCxnSpPr>
          <p:nvPr/>
        </p:nvCxnSpPr>
        <p:spPr>
          <a:xfrm>
            <a:off x="-649441" y="3992448"/>
            <a:ext cx="12239137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421A8E3-05A6-B14F-8855-79CFFC59E84F}"/>
              </a:ext>
            </a:extLst>
          </p:cNvPr>
          <p:cNvGrpSpPr/>
          <p:nvPr/>
        </p:nvGrpSpPr>
        <p:grpSpPr>
          <a:xfrm>
            <a:off x="1765419" y="3397050"/>
            <a:ext cx="2550517" cy="1505776"/>
            <a:chOff x="2893164" y="3924386"/>
            <a:chExt cx="2550517" cy="1505776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E08E81F4-3EB0-5F4B-A7D4-923BD1927B70}"/>
                </a:ext>
              </a:extLst>
            </p:cNvPr>
            <p:cNvSpPr/>
            <p:nvPr/>
          </p:nvSpPr>
          <p:spPr>
            <a:xfrm>
              <a:off x="2992215" y="4440838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tx1"/>
                </a:solidFill>
              </a:endParaRPr>
            </a:p>
          </p:txBody>
        </p:sp>
        <p:sp>
          <p:nvSpPr>
            <p:cNvPr id="41" name="Título 3">
              <a:extLst>
                <a:ext uri="{FF2B5EF4-FFF2-40B4-BE49-F238E27FC236}">
                  <a16:creationId xmlns:a16="http://schemas.microsoft.com/office/drawing/2014/main" id="{D5F2AFBF-0B03-914D-A283-C8018E0D2049}"/>
                </a:ext>
              </a:extLst>
            </p:cNvPr>
            <p:cNvSpPr txBox="1">
              <a:spLocks/>
            </p:cNvSpPr>
            <p:nvPr/>
          </p:nvSpPr>
          <p:spPr>
            <a:xfrm>
              <a:off x="2964048" y="3924386"/>
              <a:ext cx="1149432" cy="572227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Playfair Display" pitchFamily="2" charset="77"/>
                  <a:ea typeface="+mj-ea"/>
                  <a:cs typeface="+mj-cs"/>
                </a:defRPr>
              </a:lvl1pPr>
            </a:lstStyle>
            <a:p>
              <a:r>
                <a:rPr lang="es-ES" dirty="0"/>
                <a:t>2015</a:t>
              </a:r>
              <a:endParaRPr lang="es-ES" sz="2667" dirty="0"/>
            </a:p>
          </p:txBody>
        </p:sp>
        <p:sp>
          <p:nvSpPr>
            <p:cNvPr id="42" name="4 Rectángulo">
              <a:extLst>
                <a:ext uri="{FF2B5EF4-FFF2-40B4-BE49-F238E27FC236}">
                  <a16:creationId xmlns:a16="http://schemas.microsoft.com/office/drawing/2014/main" id="{2929872F-9987-1E45-98CE-DDB6F88B8176}"/>
                </a:ext>
              </a:extLst>
            </p:cNvPr>
            <p:cNvSpPr/>
            <p:nvPr/>
          </p:nvSpPr>
          <p:spPr>
            <a:xfrm>
              <a:off x="2893164" y="4783831"/>
              <a:ext cx="25505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200" dirty="0" err="1"/>
                <a:t>Frameworks</a:t>
              </a:r>
              <a:r>
                <a:rPr lang="es-ES" sz="1200" dirty="0"/>
                <a:t> Angular </a:t>
              </a:r>
              <a:r>
                <a:rPr lang="es-ES" sz="1200" dirty="0" err="1"/>
                <a:t>React</a:t>
              </a:r>
              <a:endParaRPr lang="es-E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200" dirty="0" err="1"/>
                <a:t>Vue</a:t>
              </a:r>
              <a:endParaRPr lang="es-E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200" dirty="0"/>
                <a:t>ES6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39AB3CE-9E8C-8349-81B4-333DAD0F6F7C}"/>
              </a:ext>
            </a:extLst>
          </p:cNvPr>
          <p:cNvGrpSpPr/>
          <p:nvPr/>
        </p:nvGrpSpPr>
        <p:grpSpPr>
          <a:xfrm>
            <a:off x="5400303" y="3402102"/>
            <a:ext cx="1440159" cy="1673994"/>
            <a:chOff x="8184232" y="3929438"/>
            <a:chExt cx="1440159" cy="1673994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8D5E22BF-20ED-7F4D-B550-155CEE8C7982}"/>
                </a:ext>
              </a:extLst>
            </p:cNvPr>
            <p:cNvSpPr/>
            <p:nvPr/>
          </p:nvSpPr>
          <p:spPr>
            <a:xfrm>
              <a:off x="8301193" y="4440838"/>
              <a:ext cx="156713" cy="1567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tx1"/>
                </a:solidFill>
              </a:endParaRPr>
            </a:p>
          </p:txBody>
        </p:sp>
        <p:sp>
          <p:nvSpPr>
            <p:cNvPr id="46" name="Título 3">
              <a:extLst>
                <a:ext uri="{FF2B5EF4-FFF2-40B4-BE49-F238E27FC236}">
                  <a16:creationId xmlns:a16="http://schemas.microsoft.com/office/drawing/2014/main" id="{F890B9D8-3BA9-C349-A676-0FF93ADA70E2}"/>
                </a:ext>
              </a:extLst>
            </p:cNvPr>
            <p:cNvSpPr txBox="1">
              <a:spLocks/>
            </p:cNvSpPr>
            <p:nvPr/>
          </p:nvSpPr>
          <p:spPr>
            <a:xfrm>
              <a:off x="8311053" y="3929438"/>
              <a:ext cx="954692" cy="57222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Playfair Display" pitchFamily="2" charset="77"/>
                  <a:ea typeface="+mj-ea"/>
                  <a:cs typeface="+mj-cs"/>
                </a:defRPr>
              </a:lvl1pPr>
            </a:lstStyle>
            <a:p>
              <a:r>
                <a:rPr lang="es-ES" dirty="0"/>
                <a:t>2019</a:t>
              </a:r>
            </a:p>
          </p:txBody>
        </p:sp>
        <p:sp>
          <p:nvSpPr>
            <p:cNvPr id="47" name="4 Rectángulo">
              <a:extLst>
                <a:ext uri="{FF2B5EF4-FFF2-40B4-BE49-F238E27FC236}">
                  <a16:creationId xmlns:a16="http://schemas.microsoft.com/office/drawing/2014/main" id="{1190735B-EE71-A148-9CB2-9CCF7566033D}"/>
                </a:ext>
              </a:extLst>
            </p:cNvPr>
            <p:cNvSpPr/>
            <p:nvPr/>
          </p:nvSpPr>
          <p:spPr>
            <a:xfrm>
              <a:off x="8184232" y="4772435"/>
              <a:ext cx="144015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200" dirty="0"/>
                <a:t>PWA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200" dirty="0" err="1"/>
                <a:t>GraphQL</a:t>
              </a:r>
              <a:endParaRPr lang="es-E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200" dirty="0" err="1"/>
                <a:t>JAMStack</a:t>
              </a:r>
              <a:endParaRPr lang="es-ES" sz="12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200" dirty="0" err="1"/>
                <a:t>Webassembly</a:t>
              </a:r>
              <a:r>
                <a:rPr lang="es-ES" sz="1200" dirty="0"/>
                <a:t>     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59F2979-6691-B541-B8D4-2E4A10FD0B09}"/>
              </a:ext>
            </a:extLst>
          </p:cNvPr>
          <p:cNvGrpSpPr/>
          <p:nvPr/>
        </p:nvGrpSpPr>
        <p:grpSpPr>
          <a:xfrm>
            <a:off x="7824192" y="3127400"/>
            <a:ext cx="1106070" cy="1078639"/>
            <a:chOff x="8437060" y="3098017"/>
            <a:chExt cx="1106070" cy="1078639"/>
          </a:xfrm>
        </p:grpSpPr>
        <p:sp>
          <p:nvSpPr>
            <p:cNvPr id="20" name="Título 3">
              <a:extLst>
                <a:ext uri="{FF2B5EF4-FFF2-40B4-BE49-F238E27FC236}">
                  <a16:creationId xmlns:a16="http://schemas.microsoft.com/office/drawing/2014/main" id="{D828EE33-E58F-2B47-AA1D-FA215E67A74C}"/>
                </a:ext>
              </a:extLst>
            </p:cNvPr>
            <p:cNvSpPr txBox="1">
              <a:spLocks/>
            </p:cNvSpPr>
            <p:nvPr/>
          </p:nvSpPr>
          <p:spPr>
            <a:xfrm>
              <a:off x="8437060" y="3098017"/>
              <a:ext cx="1106070" cy="511392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Playfair Display" pitchFamily="2" charset="77"/>
                  <a:ea typeface="+mj-ea"/>
                  <a:cs typeface="+mj-cs"/>
                </a:defRPr>
              </a:lvl1pPr>
            </a:lstStyle>
            <a:p>
              <a:r>
                <a:rPr lang="es-ES" sz="3600" dirty="0"/>
                <a:t>2020</a:t>
              </a:r>
              <a:endParaRPr lang="es-ES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EB95CFC-1E6A-A847-AC24-812B93B9D60F}"/>
                </a:ext>
              </a:extLst>
            </p:cNvPr>
            <p:cNvSpPr/>
            <p:nvPr/>
          </p:nvSpPr>
          <p:spPr>
            <a:xfrm>
              <a:off x="8674842" y="3727294"/>
              <a:ext cx="449362" cy="449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399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8795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7blEuQeSpqI_k7tkardI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1zzifNeQZaP82kFVtKoF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1zzifNeQZaP82kFVtKoF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bzNusTSL6d1FPJyJ8DN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bzNusTSL6d1FPJyJ8DN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9W4_i3R2eJJcAfNibjf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0Q6IcXQ_aH1w25.4Fp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TjW6fRS3C2H6NBcEieI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0Q6IcXQ_aH1w25.4Fp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0Q6IcXQ_aH1w25.4Fpd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7blEuQeSpqI_k7tkardIg"/>
</p:tagLst>
</file>

<file path=ppt/theme/theme1.xml><?xml version="1.0" encoding="utf-8"?>
<a:theme xmlns:a="http://schemas.openxmlformats.org/drawingml/2006/main" name="Portadas">
  <a:themeElements>
    <a:clrScheme name="Minsait">
      <a:dk1>
        <a:srgbClr val="1A3B47"/>
      </a:dk1>
      <a:lt1>
        <a:srgbClr val="FFFFFF"/>
      </a:lt1>
      <a:dk2>
        <a:srgbClr val="FDE3D3"/>
      </a:dk2>
      <a:lt2>
        <a:srgbClr val="E7E6E6"/>
      </a:lt2>
      <a:accent1>
        <a:srgbClr val="FFEA80"/>
      </a:accent1>
      <a:accent2>
        <a:srgbClr val="F7AC6F"/>
      </a:accent2>
      <a:accent3>
        <a:srgbClr val="E88AA2"/>
      </a:accent3>
      <a:accent4>
        <a:srgbClr val="79C5B3"/>
      </a:accent4>
      <a:accent5>
        <a:srgbClr val="639FCB"/>
      </a:accent5>
      <a:accent6>
        <a:srgbClr val="7874B3"/>
      </a:accent6>
      <a:hlink>
        <a:srgbClr val="E88AA2"/>
      </a:hlink>
      <a:folHlink>
        <a:srgbClr val="F7AC6F"/>
      </a:folHlink>
    </a:clrScheme>
    <a:fontScheme name="Personalizado 3">
      <a:majorFont>
        <a:latin typeface="Playfair Display"/>
        <a:ea typeface=""/>
        <a:cs typeface=""/>
      </a:majorFont>
      <a:minorFont>
        <a:latin typeface="Soho Gothic Pro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insait_externa_03102018" id="{5C41357B-7313-429A-8D70-51EB5220553A}" vid="{D77268EC-2466-4A95-A82B-DEA9D01E7CF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Portadas</Template>
  <TotalTime>4561</TotalTime>
  <Words>139</Words>
  <Application>Microsoft Macintosh PowerPoint</Application>
  <PresentationFormat>Panorámica</PresentationFormat>
  <Paragraphs>84</Paragraphs>
  <Slides>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Playfair Display</vt:lpstr>
      <vt:lpstr>Soho Gothic Pro</vt:lpstr>
      <vt:lpstr>Soho Gothic Pro Light</vt:lpstr>
      <vt:lpstr>Portadas</vt:lpstr>
      <vt:lpstr>Diapositiva de think-cell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externa</dc:title>
  <dc:creator>Microsoft Office User</dc:creator>
  <cp:lastModifiedBy>Fernández Paniagua, Lucía</cp:lastModifiedBy>
  <cp:revision>146</cp:revision>
  <cp:lastPrinted>2019-11-12T09:49:57Z</cp:lastPrinted>
  <dcterms:created xsi:type="dcterms:W3CDTF">2019-10-09T07:16:27Z</dcterms:created>
  <dcterms:modified xsi:type="dcterms:W3CDTF">2020-01-29T11:48:34Z</dcterms:modified>
</cp:coreProperties>
</file>